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4" r:id="rId4"/>
    <p:sldId id="275" r:id="rId5"/>
    <p:sldId id="276" r:id="rId6"/>
    <p:sldId id="277" r:id="rId7"/>
    <p:sldId id="278" r:id="rId8"/>
    <p:sldId id="279" r:id="rId9"/>
    <p:sldId id="270" r:id="rId10"/>
  </p:sldIdLst>
  <p:sldSz cx="10255250" cy="56975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588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C1D8B655-0B0E-4CE2-9C34-5A05009C798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763"/>
            <a:ext cx="102552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98F98-F1AE-47B7-A04F-F494617FE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0242550" cy="5688012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74997-0914-48B4-83E1-B1C58FF1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02425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B6712-81F3-4270-8BC2-EE939EE5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138238" cy="5688012"/>
          </a:xfrm>
          <a:prstGeom prst="rect">
            <a:avLst/>
          </a:prstGeom>
          <a:solidFill>
            <a:srgbClr val="4A79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0B66B-E104-49E6-8E49-F02F0A6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138238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8873-4BFA-4AB4-AEF2-E97782775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990600"/>
            <a:ext cx="763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Chapter01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D2D7D-4103-4CE1-97CB-4BA8F0D9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530350"/>
            <a:ext cx="763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Chapter02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23CBF3-C9D9-4343-A8D0-BE92C417A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2068513"/>
            <a:ext cx="763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Chapter03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2576513"/>
            <a:ext cx="763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Chapter04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023B363-E2EA-44A5-9E14-7E64BD7DA891}"/>
              </a:ext>
            </a:extLst>
          </p:cNvPr>
          <p:cNvSpPr>
            <a:spLocks/>
          </p:cNvSpPr>
          <p:nvPr/>
        </p:nvSpPr>
        <p:spPr bwMode="auto">
          <a:xfrm>
            <a:off x="2073275" y="3648075"/>
            <a:ext cx="1366838" cy="338137"/>
          </a:xfrm>
          <a:custGeom>
            <a:avLst/>
            <a:gdLst>
              <a:gd name="T0" fmla="*/ 108 w 861"/>
              <a:gd name="T1" fmla="*/ 0 h 213"/>
              <a:gd name="T2" fmla="*/ 753 w 861"/>
              <a:gd name="T3" fmla="*/ 0 h 213"/>
              <a:gd name="T4" fmla="*/ 753 w 861"/>
              <a:gd name="T5" fmla="*/ 0 h 213"/>
              <a:gd name="T6" fmla="*/ 775 w 861"/>
              <a:gd name="T7" fmla="*/ 2 h 213"/>
              <a:gd name="T8" fmla="*/ 795 w 861"/>
              <a:gd name="T9" fmla="*/ 8 h 213"/>
              <a:gd name="T10" fmla="*/ 813 w 861"/>
              <a:gd name="T11" fmla="*/ 18 h 213"/>
              <a:gd name="T12" fmla="*/ 829 w 861"/>
              <a:gd name="T13" fmla="*/ 32 h 213"/>
              <a:gd name="T14" fmla="*/ 843 w 861"/>
              <a:gd name="T15" fmla="*/ 48 h 213"/>
              <a:gd name="T16" fmla="*/ 853 w 861"/>
              <a:gd name="T17" fmla="*/ 66 h 213"/>
              <a:gd name="T18" fmla="*/ 859 w 861"/>
              <a:gd name="T19" fmla="*/ 86 h 213"/>
              <a:gd name="T20" fmla="*/ 861 w 861"/>
              <a:gd name="T21" fmla="*/ 108 h 213"/>
              <a:gd name="T22" fmla="*/ 861 w 861"/>
              <a:gd name="T23" fmla="*/ 108 h 213"/>
              <a:gd name="T24" fmla="*/ 859 w 861"/>
              <a:gd name="T25" fmla="*/ 128 h 213"/>
              <a:gd name="T26" fmla="*/ 853 w 861"/>
              <a:gd name="T27" fmla="*/ 150 h 213"/>
              <a:gd name="T28" fmla="*/ 843 w 861"/>
              <a:gd name="T29" fmla="*/ 168 h 213"/>
              <a:gd name="T30" fmla="*/ 829 w 861"/>
              <a:gd name="T31" fmla="*/ 184 h 213"/>
              <a:gd name="T32" fmla="*/ 813 w 861"/>
              <a:gd name="T33" fmla="*/ 196 h 213"/>
              <a:gd name="T34" fmla="*/ 795 w 861"/>
              <a:gd name="T35" fmla="*/ 206 h 213"/>
              <a:gd name="T36" fmla="*/ 775 w 861"/>
              <a:gd name="T37" fmla="*/ 212 h 213"/>
              <a:gd name="T38" fmla="*/ 753 w 861"/>
              <a:gd name="T39" fmla="*/ 213 h 213"/>
              <a:gd name="T40" fmla="*/ 108 w 861"/>
              <a:gd name="T41" fmla="*/ 213 h 213"/>
              <a:gd name="T42" fmla="*/ 108 w 861"/>
              <a:gd name="T43" fmla="*/ 213 h 213"/>
              <a:gd name="T44" fmla="*/ 86 w 861"/>
              <a:gd name="T45" fmla="*/ 212 h 213"/>
              <a:gd name="T46" fmla="*/ 66 w 861"/>
              <a:gd name="T47" fmla="*/ 206 h 213"/>
              <a:gd name="T48" fmla="*/ 48 w 861"/>
              <a:gd name="T49" fmla="*/ 196 h 213"/>
              <a:gd name="T50" fmla="*/ 32 w 861"/>
              <a:gd name="T51" fmla="*/ 184 h 213"/>
              <a:gd name="T52" fmla="*/ 18 w 861"/>
              <a:gd name="T53" fmla="*/ 168 h 213"/>
              <a:gd name="T54" fmla="*/ 8 w 861"/>
              <a:gd name="T55" fmla="*/ 150 h 213"/>
              <a:gd name="T56" fmla="*/ 2 w 861"/>
              <a:gd name="T57" fmla="*/ 128 h 213"/>
              <a:gd name="T58" fmla="*/ 0 w 861"/>
              <a:gd name="T59" fmla="*/ 108 h 213"/>
              <a:gd name="T60" fmla="*/ 0 w 861"/>
              <a:gd name="T61" fmla="*/ 108 h 213"/>
              <a:gd name="T62" fmla="*/ 2 w 861"/>
              <a:gd name="T63" fmla="*/ 86 h 213"/>
              <a:gd name="T64" fmla="*/ 8 w 861"/>
              <a:gd name="T65" fmla="*/ 66 h 213"/>
              <a:gd name="T66" fmla="*/ 18 w 861"/>
              <a:gd name="T67" fmla="*/ 48 h 213"/>
              <a:gd name="T68" fmla="*/ 32 w 861"/>
              <a:gd name="T69" fmla="*/ 32 h 213"/>
              <a:gd name="T70" fmla="*/ 48 w 861"/>
              <a:gd name="T71" fmla="*/ 18 h 213"/>
              <a:gd name="T72" fmla="*/ 66 w 861"/>
              <a:gd name="T73" fmla="*/ 8 h 213"/>
              <a:gd name="T74" fmla="*/ 86 w 861"/>
              <a:gd name="T75" fmla="*/ 2 h 213"/>
              <a:gd name="T76" fmla="*/ 108 w 861"/>
              <a:gd name="T77" fmla="*/ 0 h 213"/>
              <a:gd name="T78" fmla="*/ 108 w 861"/>
              <a:gd name="T79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1" h="213">
                <a:moveTo>
                  <a:pt x="108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59" y="128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6"/>
                </a:lnTo>
                <a:lnTo>
                  <a:pt x="795" y="206"/>
                </a:lnTo>
                <a:lnTo>
                  <a:pt x="775" y="212"/>
                </a:lnTo>
                <a:lnTo>
                  <a:pt x="753" y="213"/>
                </a:lnTo>
                <a:lnTo>
                  <a:pt x="108" y="213"/>
                </a:lnTo>
                <a:lnTo>
                  <a:pt x="108" y="213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2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CEF8A6F-7849-4264-A184-094C294E78FE}"/>
              </a:ext>
            </a:extLst>
          </p:cNvPr>
          <p:cNvSpPr>
            <a:spLocks noEditPoints="1"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6 w 108"/>
              <a:gd name="T1" fmla="*/ 84 h 108"/>
              <a:gd name="T2" fmla="*/ 50 w 108"/>
              <a:gd name="T3" fmla="*/ 58 h 108"/>
              <a:gd name="T4" fmla="*/ 22 w 108"/>
              <a:gd name="T5" fmla="*/ 52 h 108"/>
              <a:gd name="T6" fmla="*/ 76 w 108"/>
              <a:gd name="T7" fmla="*/ 30 h 108"/>
              <a:gd name="T8" fmla="*/ 56 w 108"/>
              <a:gd name="T9" fmla="*/ 84 h 108"/>
              <a:gd name="T10" fmla="*/ 54 w 108"/>
              <a:gd name="T11" fmla="*/ 0 h 108"/>
              <a:gd name="T12" fmla="*/ 54 w 108"/>
              <a:gd name="T13" fmla="*/ 0 h 108"/>
              <a:gd name="T14" fmla="*/ 44 w 108"/>
              <a:gd name="T15" fmla="*/ 0 h 108"/>
              <a:gd name="T16" fmla="*/ 34 w 108"/>
              <a:gd name="T17" fmla="*/ 4 h 108"/>
              <a:gd name="T18" fmla="*/ 24 w 108"/>
              <a:gd name="T19" fmla="*/ 8 h 108"/>
              <a:gd name="T20" fmla="*/ 16 w 108"/>
              <a:gd name="T21" fmla="*/ 16 h 108"/>
              <a:gd name="T22" fmla="*/ 10 w 108"/>
              <a:gd name="T23" fmla="*/ 24 h 108"/>
              <a:gd name="T24" fmla="*/ 4 w 108"/>
              <a:gd name="T25" fmla="*/ 32 h 108"/>
              <a:gd name="T26" fmla="*/ 2 w 108"/>
              <a:gd name="T27" fmla="*/ 42 h 108"/>
              <a:gd name="T28" fmla="*/ 0 w 108"/>
              <a:gd name="T29" fmla="*/ 54 h 108"/>
              <a:gd name="T30" fmla="*/ 0 w 108"/>
              <a:gd name="T31" fmla="*/ 54 h 108"/>
              <a:gd name="T32" fmla="*/ 2 w 108"/>
              <a:gd name="T33" fmla="*/ 64 h 108"/>
              <a:gd name="T34" fmla="*/ 4 w 108"/>
              <a:gd name="T35" fmla="*/ 74 h 108"/>
              <a:gd name="T36" fmla="*/ 10 w 108"/>
              <a:gd name="T37" fmla="*/ 84 h 108"/>
              <a:gd name="T38" fmla="*/ 16 w 108"/>
              <a:gd name="T39" fmla="*/ 92 h 108"/>
              <a:gd name="T40" fmla="*/ 24 w 108"/>
              <a:gd name="T41" fmla="*/ 98 h 108"/>
              <a:gd name="T42" fmla="*/ 34 w 108"/>
              <a:gd name="T43" fmla="*/ 102 h 108"/>
              <a:gd name="T44" fmla="*/ 44 w 108"/>
              <a:gd name="T45" fmla="*/ 106 h 108"/>
              <a:gd name="T46" fmla="*/ 54 w 108"/>
              <a:gd name="T47" fmla="*/ 108 h 108"/>
              <a:gd name="T48" fmla="*/ 54 w 108"/>
              <a:gd name="T49" fmla="*/ 108 h 108"/>
              <a:gd name="T50" fmla="*/ 64 w 108"/>
              <a:gd name="T51" fmla="*/ 106 h 108"/>
              <a:gd name="T52" fmla="*/ 76 w 108"/>
              <a:gd name="T53" fmla="*/ 102 h 108"/>
              <a:gd name="T54" fmla="*/ 84 w 108"/>
              <a:gd name="T55" fmla="*/ 98 h 108"/>
              <a:gd name="T56" fmla="*/ 92 w 108"/>
              <a:gd name="T57" fmla="*/ 92 h 108"/>
              <a:gd name="T58" fmla="*/ 98 w 108"/>
              <a:gd name="T59" fmla="*/ 84 h 108"/>
              <a:gd name="T60" fmla="*/ 104 w 108"/>
              <a:gd name="T61" fmla="*/ 74 h 108"/>
              <a:gd name="T62" fmla="*/ 106 w 108"/>
              <a:gd name="T63" fmla="*/ 64 h 108"/>
              <a:gd name="T64" fmla="*/ 108 w 108"/>
              <a:gd name="T65" fmla="*/ 54 h 108"/>
              <a:gd name="T66" fmla="*/ 108 w 108"/>
              <a:gd name="T67" fmla="*/ 54 h 108"/>
              <a:gd name="T68" fmla="*/ 106 w 108"/>
              <a:gd name="T69" fmla="*/ 42 h 108"/>
              <a:gd name="T70" fmla="*/ 104 w 108"/>
              <a:gd name="T71" fmla="*/ 32 h 108"/>
              <a:gd name="T72" fmla="*/ 98 w 108"/>
              <a:gd name="T73" fmla="*/ 24 h 108"/>
              <a:gd name="T74" fmla="*/ 92 w 108"/>
              <a:gd name="T75" fmla="*/ 16 h 108"/>
              <a:gd name="T76" fmla="*/ 84 w 108"/>
              <a:gd name="T77" fmla="*/ 8 h 108"/>
              <a:gd name="T78" fmla="*/ 76 w 108"/>
              <a:gd name="T79" fmla="*/ 4 h 108"/>
              <a:gd name="T80" fmla="*/ 64 w 108"/>
              <a:gd name="T81" fmla="*/ 0 h 108"/>
              <a:gd name="T82" fmla="*/ 54 w 108"/>
              <a:gd name="T8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08">
                <a:moveTo>
                  <a:pt x="56" y="84"/>
                </a:moveTo>
                <a:lnTo>
                  <a:pt x="50" y="58"/>
                </a:lnTo>
                <a:lnTo>
                  <a:pt x="22" y="52"/>
                </a:lnTo>
                <a:lnTo>
                  <a:pt x="76" y="30"/>
                </a:lnTo>
                <a:lnTo>
                  <a:pt x="56" y="84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1C3D2FD-D7E5-4205-853C-41BB45744F10}"/>
              </a:ext>
            </a:extLst>
          </p:cNvPr>
          <p:cNvSpPr>
            <a:spLocks/>
          </p:cNvSpPr>
          <p:nvPr/>
        </p:nvSpPr>
        <p:spPr bwMode="auto">
          <a:xfrm>
            <a:off x="744538" y="5286375"/>
            <a:ext cx="85725" cy="85725"/>
          </a:xfrm>
          <a:custGeom>
            <a:avLst/>
            <a:gdLst>
              <a:gd name="T0" fmla="*/ 34 w 54"/>
              <a:gd name="T1" fmla="*/ 54 h 54"/>
              <a:gd name="T2" fmla="*/ 28 w 54"/>
              <a:gd name="T3" fmla="*/ 28 h 54"/>
              <a:gd name="T4" fmla="*/ 0 w 54"/>
              <a:gd name="T5" fmla="*/ 22 h 54"/>
              <a:gd name="T6" fmla="*/ 54 w 54"/>
              <a:gd name="T7" fmla="*/ 0 h 54"/>
              <a:gd name="T8" fmla="*/ 34 w 5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34" y="54"/>
                </a:moveTo>
                <a:lnTo>
                  <a:pt x="28" y="28"/>
                </a:lnTo>
                <a:lnTo>
                  <a:pt x="0" y="22"/>
                </a:lnTo>
                <a:lnTo>
                  <a:pt x="54" y="0"/>
                </a:lnTo>
                <a:lnTo>
                  <a:pt x="34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8E98BFB-3A08-4FA0-B20F-37E49354A08E}"/>
              </a:ext>
            </a:extLst>
          </p:cNvPr>
          <p:cNvSpPr>
            <a:spLocks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4 w 108"/>
              <a:gd name="T1" fmla="*/ 0 h 108"/>
              <a:gd name="T2" fmla="*/ 54 w 108"/>
              <a:gd name="T3" fmla="*/ 0 h 108"/>
              <a:gd name="T4" fmla="*/ 44 w 108"/>
              <a:gd name="T5" fmla="*/ 0 h 108"/>
              <a:gd name="T6" fmla="*/ 34 w 108"/>
              <a:gd name="T7" fmla="*/ 4 h 108"/>
              <a:gd name="T8" fmla="*/ 24 w 108"/>
              <a:gd name="T9" fmla="*/ 8 h 108"/>
              <a:gd name="T10" fmla="*/ 16 w 108"/>
              <a:gd name="T11" fmla="*/ 16 h 108"/>
              <a:gd name="T12" fmla="*/ 10 w 108"/>
              <a:gd name="T13" fmla="*/ 24 h 108"/>
              <a:gd name="T14" fmla="*/ 4 w 108"/>
              <a:gd name="T15" fmla="*/ 32 h 108"/>
              <a:gd name="T16" fmla="*/ 2 w 108"/>
              <a:gd name="T17" fmla="*/ 42 h 108"/>
              <a:gd name="T18" fmla="*/ 0 w 108"/>
              <a:gd name="T19" fmla="*/ 54 h 108"/>
              <a:gd name="T20" fmla="*/ 0 w 108"/>
              <a:gd name="T21" fmla="*/ 54 h 108"/>
              <a:gd name="T22" fmla="*/ 2 w 108"/>
              <a:gd name="T23" fmla="*/ 64 h 108"/>
              <a:gd name="T24" fmla="*/ 4 w 108"/>
              <a:gd name="T25" fmla="*/ 74 h 108"/>
              <a:gd name="T26" fmla="*/ 10 w 108"/>
              <a:gd name="T27" fmla="*/ 84 h 108"/>
              <a:gd name="T28" fmla="*/ 16 w 108"/>
              <a:gd name="T29" fmla="*/ 92 h 108"/>
              <a:gd name="T30" fmla="*/ 24 w 108"/>
              <a:gd name="T31" fmla="*/ 98 h 108"/>
              <a:gd name="T32" fmla="*/ 34 w 108"/>
              <a:gd name="T33" fmla="*/ 102 h 108"/>
              <a:gd name="T34" fmla="*/ 44 w 108"/>
              <a:gd name="T35" fmla="*/ 106 h 108"/>
              <a:gd name="T36" fmla="*/ 54 w 108"/>
              <a:gd name="T37" fmla="*/ 108 h 108"/>
              <a:gd name="T38" fmla="*/ 54 w 108"/>
              <a:gd name="T39" fmla="*/ 108 h 108"/>
              <a:gd name="T40" fmla="*/ 64 w 108"/>
              <a:gd name="T41" fmla="*/ 106 h 108"/>
              <a:gd name="T42" fmla="*/ 76 w 108"/>
              <a:gd name="T43" fmla="*/ 102 h 108"/>
              <a:gd name="T44" fmla="*/ 84 w 108"/>
              <a:gd name="T45" fmla="*/ 98 h 108"/>
              <a:gd name="T46" fmla="*/ 92 w 108"/>
              <a:gd name="T47" fmla="*/ 92 h 108"/>
              <a:gd name="T48" fmla="*/ 98 w 108"/>
              <a:gd name="T49" fmla="*/ 84 h 108"/>
              <a:gd name="T50" fmla="*/ 104 w 108"/>
              <a:gd name="T51" fmla="*/ 74 h 108"/>
              <a:gd name="T52" fmla="*/ 106 w 108"/>
              <a:gd name="T53" fmla="*/ 64 h 108"/>
              <a:gd name="T54" fmla="*/ 108 w 108"/>
              <a:gd name="T55" fmla="*/ 54 h 108"/>
              <a:gd name="T56" fmla="*/ 108 w 108"/>
              <a:gd name="T57" fmla="*/ 54 h 108"/>
              <a:gd name="T58" fmla="*/ 106 w 108"/>
              <a:gd name="T59" fmla="*/ 42 h 108"/>
              <a:gd name="T60" fmla="*/ 104 w 108"/>
              <a:gd name="T61" fmla="*/ 32 h 108"/>
              <a:gd name="T62" fmla="*/ 98 w 108"/>
              <a:gd name="T63" fmla="*/ 24 h 108"/>
              <a:gd name="T64" fmla="*/ 92 w 108"/>
              <a:gd name="T65" fmla="*/ 16 h 108"/>
              <a:gd name="T66" fmla="*/ 84 w 108"/>
              <a:gd name="T67" fmla="*/ 8 h 108"/>
              <a:gd name="T68" fmla="*/ 76 w 108"/>
              <a:gd name="T69" fmla="*/ 4 h 108"/>
              <a:gd name="T70" fmla="*/ 64 w 108"/>
              <a:gd name="T71" fmla="*/ 0 h 108"/>
              <a:gd name="T72" fmla="*/ 54 w 108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5465BBF-0127-4EA5-8088-808FED325F3E}"/>
              </a:ext>
            </a:extLst>
          </p:cNvPr>
          <p:cNvSpPr>
            <a:spLocks noEditPoints="1"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22 w 106"/>
              <a:gd name="T1" fmla="*/ 76 h 108"/>
              <a:gd name="T2" fmla="*/ 22 w 106"/>
              <a:gd name="T3" fmla="*/ 38 h 108"/>
              <a:gd name="T4" fmla="*/ 52 w 106"/>
              <a:gd name="T5" fmla="*/ 64 h 108"/>
              <a:gd name="T6" fmla="*/ 84 w 106"/>
              <a:gd name="T7" fmla="*/ 38 h 108"/>
              <a:gd name="T8" fmla="*/ 84 w 106"/>
              <a:gd name="T9" fmla="*/ 76 h 108"/>
              <a:gd name="T10" fmla="*/ 22 w 106"/>
              <a:gd name="T11" fmla="*/ 76 h 108"/>
              <a:gd name="T12" fmla="*/ 52 w 106"/>
              <a:gd name="T13" fmla="*/ 56 h 108"/>
              <a:gd name="T14" fmla="*/ 22 w 106"/>
              <a:gd name="T15" fmla="*/ 30 h 108"/>
              <a:gd name="T16" fmla="*/ 84 w 106"/>
              <a:gd name="T17" fmla="*/ 30 h 108"/>
              <a:gd name="T18" fmla="*/ 52 w 106"/>
              <a:gd name="T19" fmla="*/ 56 h 108"/>
              <a:gd name="T20" fmla="*/ 52 w 106"/>
              <a:gd name="T21" fmla="*/ 0 h 108"/>
              <a:gd name="T22" fmla="*/ 52 w 106"/>
              <a:gd name="T23" fmla="*/ 0 h 108"/>
              <a:gd name="T24" fmla="*/ 42 w 106"/>
              <a:gd name="T25" fmla="*/ 0 h 108"/>
              <a:gd name="T26" fmla="*/ 32 w 106"/>
              <a:gd name="T27" fmla="*/ 4 h 108"/>
              <a:gd name="T28" fmla="*/ 22 w 106"/>
              <a:gd name="T29" fmla="*/ 8 h 108"/>
              <a:gd name="T30" fmla="*/ 14 w 106"/>
              <a:gd name="T31" fmla="*/ 16 h 108"/>
              <a:gd name="T32" fmla="*/ 8 w 106"/>
              <a:gd name="T33" fmla="*/ 24 h 108"/>
              <a:gd name="T34" fmla="*/ 4 w 106"/>
              <a:gd name="T35" fmla="*/ 32 h 108"/>
              <a:gd name="T36" fmla="*/ 0 w 106"/>
              <a:gd name="T37" fmla="*/ 42 h 108"/>
              <a:gd name="T38" fmla="*/ 0 w 106"/>
              <a:gd name="T39" fmla="*/ 54 h 108"/>
              <a:gd name="T40" fmla="*/ 0 w 106"/>
              <a:gd name="T41" fmla="*/ 54 h 108"/>
              <a:gd name="T42" fmla="*/ 0 w 106"/>
              <a:gd name="T43" fmla="*/ 64 h 108"/>
              <a:gd name="T44" fmla="*/ 4 w 106"/>
              <a:gd name="T45" fmla="*/ 74 h 108"/>
              <a:gd name="T46" fmla="*/ 8 w 106"/>
              <a:gd name="T47" fmla="*/ 84 h 108"/>
              <a:gd name="T48" fmla="*/ 14 w 106"/>
              <a:gd name="T49" fmla="*/ 92 h 108"/>
              <a:gd name="T50" fmla="*/ 22 w 106"/>
              <a:gd name="T51" fmla="*/ 98 h 108"/>
              <a:gd name="T52" fmla="*/ 32 w 106"/>
              <a:gd name="T53" fmla="*/ 102 h 108"/>
              <a:gd name="T54" fmla="*/ 42 w 106"/>
              <a:gd name="T55" fmla="*/ 106 h 108"/>
              <a:gd name="T56" fmla="*/ 52 w 106"/>
              <a:gd name="T57" fmla="*/ 108 h 108"/>
              <a:gd name="T58" fmla="*/ 52 w 106"/>
              <a:gd name="T59" fmla="*/ 108 h 108"/>
              <a:gd name="T60" fmla="*/ 64 w 106"/>
              <a:gd name="T61" fmla="*/ 106 h 108"/>
              <a:gd name="T62" fmla="*/ 74 w 106"/>
              <a:gd name="T63" fmla="*/ 102 h 108"/>
              <a:gd name="T64" fmla="*/ 84 w 106"/>
              <a:gd name="T65" fmla="*/ 98 h 108"/>
              <a:gd name="T66" fmla="*/ 92 w 106"/>
              <a:gd name="T67" fmla="*/ 92 h 108"/>
              <a:gd name="T68" fmla="*/ 98 w 106"/>
              <a:gd name="T69" fmla="*/ 84 h 108"/>
              <a:gd name="T70" fmla="*/ 102 w 106"/>
              <a:gd name="T71" fmla="*/ 74 h 108"/>
              <a:gd name="T72" fmla="*/ 106 w 106"/>
              <a:gd name="T73" fmla="*/ 64 h 108"/>
              <a:gd name="T74" fmla="*/ 106 w 106"/>
              <a:gd name="T75" fmla="*/ 54 h 108"/>
              <a:gd name="T76" fmla="*/ 106 w 106"/>
              <a:gd name="T77" fmla="*/ 54 h 108"/>
              <a:gd name="T78" fmla="*/ 106 w 106"/>
              <a:gd name="T79" fmla="*/ 42 h 108"/>
              <a:gd name="T80" fmla="*/ 102 w 106"/>
              <a:gd name="T81" fmla="*/ 32 h 108"/>
              <a:gd name="T82" fmla="*/ 98 w 106"/>
              <a:gd name="T83" fmla="*/ 24 h 108"/>
              <a:gd name="T84" fmla="*/ 92 w 106"/>
              <a:gd name="T85" fmla="*/ 16 h 108"/>
              <a:gd name="T86" fmla="*/ 84 w 106"/>
              <a:gd name="T87" fmla="*/ 8 h 108"/>
              <a:gd name="T88" fmla="*/ 74 w 106"/>
              <a:gd name="T89" fmla="*/ 4 h 108"/>
              <a:gd name="T90" fmla="*/ 64 w 106"/>
              <a:gd name="T91" fmla="*/ 0 h 108"/>
              <a:gd name="T92" fmla="*/ 52 w 106"/>
              <a:gd name="T9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108">
                <a:moveTo>
                  <a:pt x="22" y="76"/>
                </a:moveTo>
                <a:lnTo>
                  <a:pt x="22" y="38"/>
                </a:lnTo>
                <a:lnTo>
                  <a:pt x="52" y="64"/>
                </a:lnTo>
                <a:lnTo>
                  <a:pt x="84" y="38"/>
                </a:lnTo>
                <a:lnTo>
                  <a:pt x="84" y="76"/>
                </a:lnTo>
                <a:lnTo>
                  <a:pt x="22" y="76"/>
                </a:lnTo>
                <a:close/>
                <a:moveTo>
                  <a:pt x="52" y="56"/>
                </a:moveTo>
                <a:lnTo>
                  <a:pt x="22" y="30"/>
                </a:lnTo>
                <a:lnTo>
                  <a:pt x="84" y="30"/>
                </a:lnTo>
                <a:lnTo>
                  <a:pt x="52" y="56"/>
                </a:lnTo>
                <a:close/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3A945B6-9C1C-4327-B30C-58FE71F38268}"/>
              </a:ext>
            </a:extLst>
          </p:cNvPr>
          <p:cNvSpPr>
            <a:spLocks/>
          </p:cNvSpPr>
          <p:nvPr/>
        </p:nvSpPr>
        <p:spPr bwMode="auto">
          <a:xfrm>
            <a:off x="292100" y="5299075"/>
            <a:ext cx="98425" cy="60325"/>
          </a:xfrm>
          <a:custGeom>
            <a:avLst/>
            <a:gdLst>
              <a:gd name="T0" fmla="*/ 0 w 62"/>
              <a:gd name="T1" fmla="*/ 38 h 38"/>
              <a:gd name="T2" fmla="*/ 0 w 62"/>
              <a:gd name="T3" fmla="*/ 0 h 38"/>
              <a:gd name="T4" fmla="*/ 30 w 62"/>
              <a:gd name="T5" fmla="*/ 26 h 38"/>
              <a:gd name="T6" fmla="*/ 62 w 62"/>
              <a:gd name="T7" fmla="*/ 0 h 38"/>
              <a:gd name="T8" fmla="*/ 62 w 62"/>
              <a:gd name="T9" fmla="*/ 38 h 38"/>
              <a:gd name="T10" fmla="*/ 0 w 62"/>
              <a:gd name="T1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">
                <a:moveTo>
                  <a:pt x="0" y="38"/>
                </a:moveTo>
                <a:lnTo>
                  <a:pt x="0" y="0"/>
                </a:lnTo>
                <a:lnTo>
                  <a:pt x="30" y="26"/>
                </a:lnTo>
                <a:lnTo>
                  <a:pt x="62" y="0"/>
                </a:lnTo>
                <a:lnTo>
                  <a:pt x="62" y="38"/>
                </a:lnTo>
                <a:lnTo>
                  <a:pt x="0" y="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57B332F-0D61-4C08-A5A6-D55D65F0CE1C}"/>
              </a:ext>
            </a:extLst>
          </p:cNvPr>
          <p:cNvSpPr>
            <a:spLocks/>
          </p:cNvSpPr>
          <p:nvPr/>
        </p:nvSpPr>
        <p:spPr bwMode="auto">
          <a:xfrm>
            <a:off x="292100" y="5286375"/>
            <a:ext cx="98425" cy="41275"/>
          </a:xfrm>
          <a:custGeom>
            <a:avLst/>
            <a:gdLst>
              <a:gd name="T0" fmla="*/ 30 w 62"/>
              <a:gd name="T1" fmla="*/ 26 h 26"/>
              <a:gd name="T2" fmla="*/ 0 w 62"/>
              <a:gd name="T3" fmla="*/ 0 h 26"/>
              <a:gd name="T4" fmla="*/ 62 w 62"/>
              <a:gd name="T5" fmla="*/ 0 h 26"/>
              <a:gd name="T6" fmla="*/ 30 w 62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26">
                <a:moveTo>
                  <a:pt x="30" y="26"/>
                </a:moveTo>
                <a:lnTo>
                  <a:pt x="0" y="0"/>
                </a:lnTo>
                <a:lnTo>
                  <a:pt x="62" y="0"/>
                </a:lnTo>
                <a:lnTo>
                  <a:pt x="30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FBDD87F-7FA8-4116-BE6D-C44B9D3F13B5}"/>
              </a:ext>
            </a:extLst>
          </p:cNvPr>
          <p:cNvSpPr>
            <a:spLocks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52 w 106"/>
              <a:gd name="T1" fmla="*/ 0 h 108"/>
              <a:gd name="T2" fmla="*/ 52 w 106"/>
              <a:gd name="T3" fmla="*/ 0 h 108"/>
              <a:gd name="T4" fmla="*/ 42 w 106"/>
              <a:gd name="T5" fmla="*/ 0 h 108"/>
              <a:gd name="T6" fmla="*/ 32 w 106"/>
              <a:gd name="T7" fmla="*/ 4 h 108"/>
              <a:gd name="T8" fmla="*/ 22 w 106"/>
              <a:gd name="T9" fmla="*/ 8 h 108"/>
              <a:gd name="T10" fmla="*/ 14 w 106"/>
              <a:gd name="T11" fmla="*/ 16 h 108"/>
              <a:gd name="T12" fmla="*/ 8 w 106"/>
              <a:gd name="T13" fmla="*/ 24 h 108"/>
              <a:gd name="T14" fmla="*/ 4 w 106"/>
              <a:gd name="T15" fmla="*/ 32 h 108"/>
              <a:gd name="T16" fmla="*/ 0 w 106"/>
              <a:gd name="T17" fmla="*/ 42 h 108"/>
              <a:gd name="T18" fmla="*/ 0 w 106"/>
              <a:gd name="T19" fmla="*/ 54 h 108"/>
              <a:gd name="T20" fmla="*/ 0 w 106"/>
              <a:gd name="T21" fmla="*/ 54 h 108"/>
              <a:gd name="T22" fmla="*/ 0 w 106"/>
              <a:gd name="T23" fmla="*/ 64 h 108"/>
              <a:gd name="T24" fmla="*/ 4 w 106"/>
              <a:gd name="T25" fmla="*/ 74 h 108"/>
              <a:gd name="T26" fmla="*/ 8 w 106"/>
              <a:gd name="T27" fmla="*/ 84 h 108"/>
              <a:gd name="T28" fmla="*/ 14 w 106"/>
              <a:gd name="T29" fmla="*/ 92 h 108"/>
              <a:gd name="T30" fmla="*/ 22 w 106"/>
              <a:gd name="T31" fmla="*/ 98 h 108"/>
              <a:gd name="T32" fmla="*/ 32 w 106"/>
              <a:gd name="T33" fmla="*/ 102 h 108"/>
              <a:gd name="T34" fmla="*/ 42 w 106"/>
              <a:gd name="T35" fmla="*/ 106 h 108"/>
              <a:gd name="T36" fmla="*/ 52 w 106"/>
              <a:gd name="T37" fmla="*/ 108 h 108"/>
              <a:gd name="T38" fmla="*/ 52 w 106"/>
              <a:gd name="T39" fmla="*/ 108 h 108"/>
              <a:gd name="T40" fmla="*/ 64 w 106"/>
              <a:gd name="T41" fmla="*/ 106 h 108"/>
              <a:gd name="T42" fmla="*/ 74 w 106"/>
              <a:gd name="T43" fmla="*/ 102 h 108"/>
              <a:gd name="T44" fmla="*/ 84 w 106"/>
              <a:gd name="T45" fmla="*/ 98 h 108"/>
              <a:gd name="T46" fmla="*/ 92 w 106"/>
              <a:gd name="T47" fmla="*/ 92 h 108"/>
              <a:gd name="T48" fmla="*/ 98 w 106"/>
              <a:gd name="T49" fmla="*/ 84 h 108"/>
              <a:gd name="T50" fmla="*/ 102 w 106"/>
              <a:gd name="T51" fmla="*/ 74 h 108"/>
              <a:gd name="T52" fmla="*/ 106 w 106"/>
              <a:gd name="T53" fmla="*/ 64 h 108"/>
              <a:gd name="T54" fmla="*/ 106 w 106"/>
              <a:gd name="T55" fmla="*/ 54 h 108"/>
              <a:gd name="T56" fmla="*/ 106 w 106"/>
              <a:gd name="T57" fmla="*/ 54 h 108"/>
              <a:gd name="T58" fmla="*/ 106 w 106"/>
              <a:gd name="T59" fmla="*/ 42 h 108"/>
              <a:gd name="T60" fmla="*/ 102 w 106"/>
              <a:gd name="T61" fmla="*/ 32 h 108"/>
              <a:gd name="T62" fmla="*/ 98 w 106"/>
              <a:gd name="T63" fmla="*/ 24 h 108"/>
              <a:gd name="T64" fmla="*/ 92 w 106"/>
              <a:gd name="T65" fmla="*/ 16 h 108"/>
              <a:gd name="T66" fmla="*/ 84 w 106"/>
              <a:gd name="T67" fmla="*/ 8 h 108"/>
              <a:gd name="T68" fmla="*/ 74 w 106"/>
              <a:gd name="T69" fmla="*/ 4 h 108"/>
              <a:gd name="T70" fmla="*/ 64 w 106"/>
              <a:gd name="T71" fmla="*/ 0 h 108"/>
              <a:gd name="T72" fmla="*/ 52 w 106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108"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F3FAAA3-1DAE-4529-83A0-78AC8D830B67}"/>
              </a:ext>
            </a:extLst>
          </p:cNvPr>
          <p:cNvSpPr>
            <a:spLocks noEditPoints="1"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66 w 107"/>
              <a:gd name="T1" fmla="*/ 80 h 108"/>
              <a:gd name="T2" fmla="*/ 66 w 107"/>
              <a:gd name="T3" fmla="*/ 80 h 108"/>
              <a:gd name="T4" fmla="*/ 60 w 107"/>
              <a:gd name="T5" fmla="*/ 78 h 108"/>
              <a:gd name="T6" fmla="*/ 54 w 107"/>
              <a:gd name="T7" fmla="*/ 74 h 108"/>
              <a:gd name="T8" fmla="*/ 48 w 107"/>
              <a:gd name="T9" fmla="*/ 66 h 108"/>
              <a:gd name="T10" fmla="*/ 44 w 107"/>
              <a:gd name="T11" fmla="*/ 58 h 108"/>
              <a:gd name="T12" fmla="*/ 40 w 107"/>
              <a:gd name="T13" fmla="*/ 48 h 108"/>
              <a:gd name="T14" fmla="*/ 38 w 107"/>
              <a:gd name="T15" fmla="*/ 40 h 108"/>
              <a:gd name="T16" fmla="*/ 40 w 107"/>
              <a:gd name="T17" fmla="*/ 34 h 108"/>
              <a:gd name="T18" fmla="*/ 44 w 107"/>
              <a:gd name="T19" fmla="*/ 28 h 108"/>
              <a:gd name="T20" fmla="*/ 48 w 107"/>
              <a:gd name="T21" fmla="*/ 26 h 108"/>
              <a:gd name="T22" fmla="*/ 56 w 107"/>
              <a:gd name="T23" fmla="*/ 42 h 108"/>
              <a:gd name="T24" fmla="*/ 52 w 107"/>
              <a:gd name="T25" fmla="*/ 44 h 108"/>
              <a:gd name="T26" fmla="*/ 52 w 107"/>
              <a:gd name="T27" fmla="*/ 44 h 108"/>
              <a:gd name="T28" fmla="*/ 50 w 107"/>
              <a:gd name="T29" fmla="*/ 46 h 108"/>
              <a:gd name="T30" fmla="*/ 50 w 107"/>
              <a:gd name="T31" fmla="*/ 48 h 108"/>
              <a:gd name="T32" fmla="*/ 52 w 107"/>
              <a:gd name="T33" fmla="*/ 56 h 108"/>
              <a:gd name="T34" fmla="*/ 56 w 107"/>
              <a:gd name="T35" fmla="*/ 62 h 108"/>
              <a:gd name="T36" fmla="*/ 62 w 107"/>
              <a:gd name="T37" fmla="*/ 64 h 108"/>
              <a:gd name="T38" fmla="*/ 62 w 107"/>
              <a:gd name="T39" fmla="*/ 64 h 108"/>
              <a:gd name="T40" fmla="*/ 62 w 107"/>
              <a:gd name="T41" fmla="*/ 64 h 108"/>
              <a:gd name="T42" fmla="*/ 66 w 107"/>
              <a:gd name="T43" fmla="*/ 62 h 108"/>
              <a:gd name="T44" fmla="*/ 74 w 107"/>
              <a:gd name="T45" fmla="*/ 78 h 108"/>
              <a:gd name="T46" fmla="*/ 70 w 107"/>
              <a:gd name="T47" fmla="*/ 80 h 108"/>
              <a:gd name="T48" fmla="*/ 70 w 107"/>
              <a:gd name="T49" fmla="*/ 80 h 108"/>
              <a:gd name="T50" fmla="*/ 66 w 107"/>
              <a:gd name="T51" fmla="*/ 80 h 108"/>
              <a:gd name="T52" fmla="*/ 54 w 107"/>
              <a:gd name="T53" fmla="*/ 0 h 108"/>
              <a:gd name="T54" fmla="*/ 54 w 107"/>
              <a:gd name="T55" fmla="*/ 0 h 108"/>
              <a:gd name="T56" fmla="*/ 44 w 107"/>
              <a:gd name="T57" fmla="*/ 0 h 108"/>
              <a:gd name="T58" fmla="*/ 34 w 107"/>
              <a:gd name="T59" fmla="*/ 4 h 108"/>
              <a:gd name="T60" fmla="*/ 24 w 107"/>
              <a:gd name="T61" fmla="*/ 8 h 108"/>
              <a:gd name="T62" fmla="*/ 16 w 107"/>
              <a:gd name="T63" fmla="*/ 16 h 108"/>
              <a:gd name="T64" fmla="*/ 10 w 107"/>
              <a:gd name="T65" fmla="*/ 24 h 108"/>
              <a:gd name="T66" fmla="*/ 4 w 107"/>
              <a:gd name="T67" fmla="*/ 32 h 108"/>
              <a:gd name="T68" fmla="*/ 2 w 107"/>
              <a:gd name="T69" fmla="*/ 42 h 108"/>
              <a:gd name="T70" fmla="*/ 0 w 107"/>
              <a:gd name="T71" fmla="*/ 54 h 108"/>
              <a:gd name="T72" fmla="*/ 0 w 107"/>
              <a:gd name="T73" fmla="*/ 54 h 108"/>
              <a:gd name="T74" fmla="*/ 2 w 107"/>
              <a:gd name="T75" fmla="*/ 64 h 108"/>
              <a:gd name="T76" fmla="*/ 4 w 107"/>
              <a:gd name="T77" fmla="*/ 74 h 108"/>
              <a:gd name="T78" fmla="*/ 10 w 107"/>
              <a:gd name="T79" fmla="*/ 84 h 108"/>
              <a:gd name="T80" fmla="*/ 16 w 107"/>
              <a:gd name="T81" fmla="*/ 92 h 108"/>
              <a:gd name="T82" fmla="*/ 24 w 107"/>
              <a:gd name="T83" fmla="*/ 98 h 108"/>
              <a:gd name="T84" fmla="*/ 34 w 107"/>
              <a:gd name="T85" fmla="*/ 102 h 108"/>
              <a:gd name="T86" fmla="*/ 44 w 107"/>
              <a:gd name="T87" fmla="*/ 106 h 108"/>
              <a:gd name="T88" fmla="*/ 54 w 107"/>
              <a:gd name="T89" fmla="*/ 108 h 108"/>
              <a:gd name="T90" fmla="*/ 54 w 107"/>
              <a:gd name="T91" fmla="*/ 108 h 108"/>
              <a:gd name="T92" fmla="*/ 66 w 107"/>
              <a:gd name="T93" fmla="*/ 106 h 108"/>
              <a:gd name="T94" fmla="*/ 76 w 107"/>
              <a:gd name="T95" fmla="*/ 102 h 108"/>
              <a:gd name="T96" fmla="*/ 84 w 107"/>
              <a:gd name="T97" fmla="*/ 98 h 108"/>
              <a:gd name="T98" fmla="*/ 92 w 107"/>
              <a:gd name="T99" fmla="*/ 92 h 108"/>
              <a:gd name="T100" fmla="*/ 100 w 107"/>
              <a:gd name="T101" fmla="*/ 84 h 108"/>
              <a:gd name="T102" fmla="*/ 103 w 107"/>
              <a:gd name="T103" fmla="*/ 74 h 108"/>
              <a:gd name="T104" fmla="*/ 107 w 107"/>
              <a:gd name="T105" fmla="*/ 64 h 108"/>
              <a:gd name="T106" fmla="*/ 107 w 107"/>
              <a:gd name="T107" fmla="*/ 54 h 108"/>
              <a:gd name="T108" fmla="*/ 107 w 107"/>
              <a:gd name="T109" fmla="*/ 54 h 108"/>
              <a:gd name="T110" fmla="*/ 107 w 107"/>
              <a:gd name="T111" fmla="*/ 42 h 108"/>
              <a:gd name="T112" fmla="*/ 103 w 107"/>
              <a:gd name="T113" fmla="*/ 32 h 108"/>
              <a:gd name="T114" fmla="*/ 100 w 107"/>
              <a:gd name="T115" fmla="*/ 24 h 108"/>
              <a:gd name="T116" fmla="*/ 92 w 107"/>
              <a:gd name="T117" fmla="*/ 16 h 108"/>
              <a:gd name="T118" fmla="*/ 84 w 107"/>
              <a:gd name="T119" fmla="*/ 8 h 108"/>
              <a:gd name="T120" fmla="*/ 76 w 107"/>
              <a:gd name="T121" fmla="*/ 4 h 108"/>
              <a:gd name="T122" fmla="*/ 66 w 107"/>
              <a:gd name="T123" fmla="*/ 0 h 108"/>
              <a:gd name="T124" fmla="*/ 54 w 107"/>
              <a:gd name="T12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8">
                <a:moveTo>
                  <a:pt x="66" y="80"/>
                </a:moveTo>
                <a:lnTo>
                  <a:pt x="66" y="80"/>
                </a:lnTo>
                <a:lnTo>
                  <a:pt x="60" y="78"/>
                </a:lnTo>
                <a:lnTo>
                  <a:pt x="54" y="74"/>
                </a:lnTo>
                <a:lnTo>
                  <a:pt x="48" y="66"/>
                </a:lnTo>
                <a:lnTo>
                  <a:pt x="44" y="58"/>
                </a:lnTo>
                <a:lnTo>
                  <a:pt x="40" y="48"/>
                </a:lnTo>
                <a:lnTo>
                  <a:pt x="38" y="40"/>
                </a:lnTo>
                <a:lnTo>
                  <a:pt x="40" y="34"/>
                </a:lnTo>
                <a:lnTo>
                  <a:pt x="44" y="28"/>
                </a:lnTo>
                <a:lnTo>
                  <a:pt x="48" y="26"/>
                </a:lnTo>
                <a:lnTo>
                  <a:pt x="56" y="42"/>
                </a:lnTo>
                <a:lnTo>
                  <a:pt x="52" y="44"/>
                </a:lnTo>
                <a:lnTo>
                  <a:pt x="52" y="44"/>
                </a:lnTo>
                <a:lnTo>
                  <a:pt x="50" y="46"/>
                </a:lnTo>
                <a:lnTo>
                  <a:pt x="50" y="48"/>
                </a:lnTo>
                <a:lnTo>
                  <a:pt x="52" y="56"/>
                </a:lnTo>
                <a:lnTo>
                  <a:pt x="56" y="62"/>
                </a:lnTo>
                <a:lnTo>
                  <a:pt x="62" y="64"/>
                </a:lnTo>
                <a:lnTo>
                  <a:pt x="62" y="64"/>
                </a:lnTo>
                <a:lnTo>
                  <a:pt x="62" y="64"/>
                </a:lnTo>
                <a:lnTo>
                  <a:pt x="66" y="62"/>
                </a:lnTo>
                <a:lnTo>
                  <a:pt x="74" y="78"/>
                </a:lnTo>
                <a:lnTo>
                  <a:pt x="70" y="80"/>
                </a:lnTo>
                <a:lnTo>
                  <a:pt x="70" y="80"/>
                </a:lnTo>
                <a:lnTo>
                  <a:pt x="66" y="80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D2CF9B9-7506-46F3-8821-E33EB13D1DC3}"/>
              </a:ext>
            </a:extLst>
          </p:cNvPr>
          <p:cNvSpPr>
            <a:spLocks/>
          </p:cNvSpPr>
          <p:nvPr/>
        </p:nvSpPr>
        <p:spPr bwMode="auto">
          <a:xfrm>
            <a:off x="542925" y="5280025"/>
            <a:ext cx="57150" cy="85725"/>
          </a:xfrm>
          <a:custGeom>
            <a:avLst/>
            <a:gdLst>
              <a:gd name="T0" fmla="*/ 28 w 36"/>
              <a:gd name="T1" fmla="*/ 54 h 54"/>
              <a:gd name="T2" fmla="*/ 28 w 36"/>
              <a:gd name="T3" fmla="*/ 54 h 54"/>
              <a:gd name="T4" fmla="*/ 22 w 36"/>
              <a:gd name="T5" fmla="*/ 52 h 54"/>
              <a:gd name="T6" fmla="*/ 16 w 36"/>
              <a:gd name="T7" fmla="*/ 48 h 54"/>
              <a:gd name="T8" fmla="*/ 10 w 36"/>
              <a:gd name="T9" fmla="*/ 40 h 54"/>
              <a:gd name="T10" fmla="*/ 6 w 36"/>
              <a:gd name="T11" fmla="*/ 32 h 54"/>
              <a:gd name="T12" fmla="*/ 2 w 36"/>
              <a:gd name="T13" fmla="*/ 22 h 54"/>
              <a:gd name="T14" fmla="*/ 0 w 36"/>
              <a:gd name="T15" fmla="*/ 14 h 54"/>
              <a:gd name="T16" fmla="*/ 2 w 36"/>
              <a:gd name="T17" fmla="*/ 8 h 54"/>
              <a:gd name="T18" fmla="*/ 6 w 36"/>
              <a:gd name="T19" fmla="*/ 2 h 54"/>
              <a:gd name="T20" fmla="*/ 10 w 36"/>
              <a:gd name="T21" fmla="*/ 0 h 54"/>
              <a:gd name="T22" fmla="*/ 18 w 36"/>
              <a:gd name="T23" fmla="*/ 16 h 54"/>
              <a:gd name="T24" fmla="*/ 14 w 36"/>
              <a:gd name="T25" fmla="*/ 18 h 54"/>
              <a:gd name="T26" fmla="*/ 14 w 36"/>
              <a:gd name="T27" fmla="*/ 18 h 54"/>
              <a:gd name="T28" fmla="*/ 12 w 36"/>
              <a:gd name="T29" fmla="*/ 20 h 54"/>
              <a:gd name="T30" fmla="*/ 12 w 36"/>
              <a:gd name="T31" fmla="*/ 22 h 54"/>
              <a:gd name="T32" fmla="*/ 14 w 36"/>
              <a:gd name="T33" fmla="*/ 30 h 54"/>
              <a:gd name="T34" fmla="*/ 18 w 36"/>
              <a:gd name="T35" fmla="*/ 36 h 54"/>
              <a:gd name="T36" fmla="*/ 24 w 36"/>
              <a:gd name="T37" fmla="*/ 38 h 54"/>
              <a:gd name="T38" fmla="*/ 24 w 36"/>
              <a:gd name="T39" fmla="*/ 38 h 54"/>
              <a:gd name="T40" fmla="*/ 24 w 36"/>
              <a:gd name="T41" fmla="*/ 38 h 54"/>
              <a:gd name="T42" fmla="*/ 28 w 36"/>
              <a:gd name="T43" fmla="*/ 36 h 54"/>
              <a:gd name="T44" fmla="*/ 36 w 36"/>
              <a:gd name="T45" fmla="*/ 52 h 54"/>
              <a:gd name="T46" fmla="*/ 32 w 36"/>
              <a:gd name="T47" fmla="*/ 54 h 54"/>
              <a:gd name="T48" fmla="*/ 32 w 36"/>
              <a:gd name="T49" fmla="*/ 54 h 54"/>
              <a:gd name="T50" fmla="*/ 28 w 36"/>
              <a:gd name="T5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" h="54">
                <a:moveTo>
                  <a:pt x="28" y="54"/>
                </a:moveTo>
                <a:lnTo>
                  <a:pt x="28" y="54"/>
                </a:lnTo>
                <a:lnTo>
                  <a:pt x="22" y="52"/>
                </a:lnTo>
                <a:lnTo>
                  <a:pt x="16" y="48"/>
                </a:lnTo>
                <a:lnTo>
                  <a:pt x="10" y="40"/>
                </a:lnTo>
                <a:lnTo>
                  <a:pt x="6" y="32"/>
                </a:lnTo>
                <a:lnTo>
                  <a:pt x="2" y="22"/>
                </a:lnTo>
                <a:lnTo>
                  <a:pt x="0" y="14"/>
                </a:lnTo>
                <a:lnTo>
                  <a:pt x="2" y="8"/>
                </a:lnTo>
                <a:lnTo>
                  <a:pt x="6" y="2"/>
                </a:lnTo>
                <a:lnTo>
                  <a:pt x="10" y="0"/>
                </a:lnTo>
                <a:lnTo>
                  <a:pt x="18" y="16"/>
                </a:lnTo>
                <a:lnTo>
                  <a:pt x="14" y="18"/>
                </a:lnTo>
                <a:lnTo>
                  <a:pt x="14" y="18"/>
                </a:lnTo>
                <a:lnTo>
                  <a:pt x="12" y="20"/>
                </a:lnTo>
                <a:lnTo>
                  <a:pt x="12" y="22"/>
                </a:lnTo>
                <a:lnTo>
                  <a:pt x="14" y="30"/>
                </a:lnTo>
                <a:lnTo>
                  <a:pt x="18" y="36"/>
                </a:lnTo>
                <a:lnTo>
                  <a:pt x="24" y="38"/>
                </a:lnTo>
                <a:lnTo>
                  <a:pt x="24" y="38"/>
                </a:lnTo>
                <a:lnTo>
                  <a:pt x="24" y="38"/>
                </a:lnTo>
                <a:lnTo>
                  <a:pt x="28" y="36"/>
                </a:lnTo>
                <a:lnTo>
                  <a:pt x="36" y="52"/>
                </a:lnTo>
                <a:lnTo>
                  <a:pt x="32" y="54"/>
                </a:lnTo>
                <a:lnTo>
                  <a:pt x="32" y="54"/>
                </a:lnTo>
                <a:lnTo>
                  <a:pt x="28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4592231-5005-4C00-933C-E11F22D868E3}"/>
              </a:ext>
            </a:extLst>
          </p:cNvPr>
          <p:cNvSpPr>
            <a:spLocks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54 w 107"/>
              <a:gd name="T1" fmla="*/ 0 h 108"/>
              <a:gd name="T2" fmla="*/ 54 w 107"/>
              <a:gd name="T3" fmla="*/ 0 h 108"/>
              <a:gd name="T4" fmla="*/ 44 w 107"/>
              <a:gd name="T5" fmla="*/ 0 h 108"/>
              <a:gd name="T6" fmla="*/ 34 w 107"/>
              <a:gd name="T7" fmla="*/ 4 h 108"/>
              <a:gd name="T8" fmla="*/ 24 w 107"/>
              <a:gd name="T9" fmla="*/ 8 h 108"/>
              <a:gd name="T10" fmla="*/ 16 w 107"/>
              <a:gd name="T11" fmla="*/ 16 h 108"/>
              <a:gd name="T12" fmla="*/ 10 w 107"/>
              <a:gd name="T13" fmla="*/ 24 h 108"/>
              <a:gd name="T14" fmla="*/ 4 w 107"/>
              <a:gd name="T15" fmla="*/ 32 h 108"/>
              <a:gd name="T16" fmla="*/ 2 w 107"/>
              <a:gd name="T17" fmla="*/ 42 h 108"/>
              <a:gd name="T18" fmla="*/ 0 w 107"/>
              <a:gd name="T19" fmla="*/ 54 h 108"/>
              <a:gd name="T20" fmla="*/ 0 w 107"/>
              <a:gd name="T21" fmla="*/ 54 h 108"/>
              <a:gd name="T22" fmla="*/ 2 w 107"/>
              <a:gd name="T23" fmla="*/ 64 h 108"/>
              <a:gd name="T24" fmla="*/ 4 w 107"/>
              <a:gd name="T25" fmla="*/ 74 h 108"/>
              <a:gd name="T26" fmla="*/ 10 w 107"/>
              <a:gd name="T27" fmla="*/ 84 h 108"/>
              <a:gd name="T28" fmla="*/ 16 w 107"/>
              <a:gd name="T29" fmla="*/ 92 h 108"/>
              <a:gd name="T30" fmla="*/ 24 w 107"/>
              <a:gd name="T31" fmla="*/ 98 h 108"/>
              <a:gd name="T32" fmla="*/ 34 w 107"/>
              <a:gd name="T33" fmla="*/ 102 h 108"/>
              <a:gd name="T34" fmla="*/ 44 w 107"/>
              <a:gd name="T35" fmla="*/ 106 h 108"/>
              <a:gd name="T36" fmla="*/ 54 w 107"/>
              <a:gd name="T37" fmla="*/ 108 h 108"/>
              <a:gd name="T38" fmla="*/ 54 w 107"/>
              <a:gd name="T39" fmla="*/ 108 h 108"/>
              <a:gd name="T40" fmla="*/ 66 w 107"/>
              <a:gd name="T41" fmla="*/ 106 h 108"/>
              <a:gd name="T42" fmla="*/ 76 w 107"/>
              <a:gd name="T43" fmla="*/ 102 h 108"/>
              <a:gd name="T44" fmla="*/ 84 w 107"/>
              <a:gd name="T45" fmla="*/ 98 h 108"/>
              <a:gd name="T46" fmla="*/ 92 w 107"/>
              <a:gd name="T47" fmla="*/ 92 h 108"/>
              <a:gd name="T48" fmla="*/ 100 w 107"/>
              <a:gd name="T49" fmla="*/ 84 h 108"/>
              <a:gd name="T50" fmla="*/ 103 w 107"/>
              <a:gd name="T51" fmla="*/ 74 h 108"/>
              <a:gd name="T52" fmla="*/ 107 w 107"/>
              <a:gd name="T53" fmla="*/ 64 h 108"/>
              <a:gd name="T54" fmla="*/ 107 w 107"/>
              <a:gd name="T55" fmla="*/ 54 h 108"/>
              <a:gd name="T56" fmla="*/ 107 w 107"/>
              <a:gd name="T57" fmla="*/ 54 h 108"/>
              <a:gd name="T58" fmla="*/ 107 w 107"/>
              <a:gd name="T59" fmla="*/ 42 h 108"/>
              <a:gd name="T60" fmla="*/ 103 w 107"/>
              <a:gd name="T61" fmla="*/ 32 h 108"/>
              <a:gd name="T62" fmla="*/ 100 w 107"/>
              <a:gd name="T63" fmla="*/ 24 h 108"/>
              <a:gd name="T64" fmla="*/ 92 w 107"/>
              <a:gd name="T65" fmla="*/ 16 h 108"/>
              <a:gd name="T66" fmla="*/ 84 w 107"/>
              <a:gd name="T67" fmla="*/ 8 h 108"/>
              <a:gd name="T68" fmla="*/ 76 w 107"/>
              <a:gd name="T69" fmla="*/ 4 h 108"/>
              <a:gd name="T70" fmla="*/ 66 w 107"/>
              <a:gd name="T71" fmla="*/ 0 h 108"/>
              <a:gd name="T72" fmla="*/ 54 w 107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8C02B16-8F0F-4343-9FEC-EF885B18284C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C4C436F-23AE-485F-933A-190B93E5664F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99ADEA6-311D-489E-B946-36B63063BDF2}"/>
              </a:ext>
            </a:extLst>
          </p:cNvPr>
          <p:cNvSpPr>
            <a:spLocks noEditPoints="1"/>
          </p:cNvSpPr>
          <p:nvPr/>
        </p:nvSpPr>
        <p:spPr bwMode="auto">
          <a:xfrm>
            <a:off x="206375" y="4748213"/>
            <a:ext cx="146050" cy="142875"/>
          </a:xfrm>
          <a:custGeom>
            <a:avLst/>
            <a:gdLst>
              <a:gd name="T0" fmla="*/ 64 w 92"/>
              <a:gd name="T1" fmla="*/ 58 h 90"/>
              <a:gd name="T2" fmla="*/ 64 w 92"/>
              <a:gd name="T3" fmla="*/ 58 h 90"/>
              <a:gd name="T4" fmla="*/ 70 w 92"/>
              <a:gd name="T5" fmla="*/ 48 h 90"/>
              <a:gd name="T6" fmla="*/ 72 w 92"/>
              <a:gd name="T7" fmla="*/ 34 h 90"/>
              <a:gd name="T8" fmla="*/ 72 w 92"/>
              <a:gd name="T9" fmla="*/ 34 h 90"/>
              <a:gd name="T10" fmla="*/ 72 w 92"/>
              <a:gd name="T11" fmla="*/ 28 h 90"/>
              <a:gd name="T12" fmla="*/ 70 w 92"/>
              <a:gd name="T13" fmla="*/ 22 h 90"/>
              <a:gd name="T14" fmla="*/ 66 w 92"/>
              <a:gd name="T15" fmla="*/ 14 h 90"/>
              <a:gd name="T16" fmla="*/ 62 w 92"/>
              <a:gd name="T17" fmla="*/ 10 h 90"/>
              <a:gd name="T18" fmla="*/ 56 w 92"/>
              <a:gd name="T19" fmla="*/ 6 h 90"/>
              <a:gd name="T20" fmla="*/ 50 w 92"/>
              <a:gd name="T21" fmla="*/ 2 h 90"/>
              <a:gd name="T22" fmla="*/ 44 w 92"/>
              <a:gd name="T23" fmla="*/ 0 h 90"/>
              <a:gd name="T24" fmla="*/ 36 w 92"/>
              <a:gd name="T25" fmla="*/ 0 h 90"/>
              <a:gd name="T26" fmla="*/ 36 w 92"/>
              <a:gd name="T27" fmla="*/ 0 h 90"/>
              <a:gd name="T28" fmla="*/ 30 w 92"/>
              <a:gd name="T29" fmla="*/ 0 h 90"/>
              <a:gd name="T30" fmla="*/ 22 w 92"/>
              <a:gd name="T31" fmla="*/ 2 h 90"/>
              <a:gd name="T32" fmla="*/ 16 w 92"/>
              <a:gd name="T33" fmla="*/ 6 h 90"/>
              <a:gd name="T34" fmla="*/ 12 w 92"/>
              <a:gd name="T35" fmla="*/ 10 h 90"/>
              <a:gd name="T36" fmla="*/ 6 w 92"/>
              <a:gd name="T37" fmla="*/ 14 h 90"/>
              <a:gd name="T38" fmla="*/ 4 w 92"/>
              <a:gd name="T39" fmla="*/ 22 h 90"/>
              <a:gd name="T40" fmla="*/ 2 w 92"/>
              <a:gd name="T41" fmla="*/ 28 h 90"/>
              <a:gd name="T42" fmla="*/ 0 w 92"/>
              <a:gd name="T43" fmla="*/ 34 h 90"/>
              <a:gd name="T44" fmla="*/ 0 w 92"/>
              <a:gd name="T45" fmla="*/ 34 h 90"/>
              <a:gd name="T46" fmla="*/ 2 w 92"/>
              <a:gd name="T47" fmla="*/ 42 h 90"/>
              <a:gd name="T48" fmla="*/ 4 w 92"/>
              <a:gd name="T49" fmla="*/ 48 h 90"/>
              <a:gd name="T50" fmla="*/ 6 w 92"/>
              <a:gd name="T51" fmla="*/ 56 h 90"/>
              <a:gd name="T52" fmla="*/ 12 w 92"/>
              <a:gd name="T53" fmla="*/ 60 h 90"/>
              <a:gd name="T54" fmla="*/ 16 w 92"/>
              <a:gd name="T55" fmla="*/ 64 h 90"/>
              <a:gd name="T56" fmla="*/ 22 w 92"/>
              <a:gd name="T57" fmla="*/ 68 h 90"/>
              <a:gd name="T58" fmla="*/ 30 w 92"/>
              <a:gd name="T59" fmla="*/ 70 h 90"/>
              <a:gd name="T60" fmla="*/ 36 w 92"/>
              <a:gd name="T61" fmla="*/ 70 h 90"/>
              <a:gd name="T62" fmla="*/ 36 w 92"/>
              <a:gd name="T63" fmla="*/ 70 h 90"/>
              <a:gd name="T64" fmla="*/ 48 w 92"/>
              <a:gd name="T65" fmla="*/ 68 h 90"/>
              <a:gd name="T66" fmla="*/ 60 w 92"/>
              <a:gd name="T67" fmla="*/ 62 h 90"/>
              <a:gd name="T68" fmla="*/ 86 w 92"/>
              <a:gd name="T69" fmla="*/ 90 h 90"/>
              <a:gd name="T70" fmla="*/ 92 w 92"/>
              <a:gd name="T71" fmla="*/ 84 h 90"/>
              <a:gd name="T72" fmla="*/ 64 w 92"/>
              <a:gd name="T73" fmla="*/ 58 h 90"/>
              <a:gd name="T74" fmla="*/ 36 w 92"/>
              <a:gd name="T75" fmla="*/ 6 h 90"/>
              <a:gd name="T76" fmla="*/ 36 w 92"/>
              <a:gd name="T77" fmla="*/ 6 h 90"/>
              <a:gd name="T78" fmla="*/ 48 w 92"/>
              <a:gd name="T79" fmla="*/ 8 h 90"/>
              <a:gd name="T80" fmla="*/ 56 w 92"/>
              <a:gd name="T81" fmla="*/ 14 h 90"/>
              <a:gd name="T82" fmla="*/ 62 w 92"/>
              <a:gd name="T83" fmla="*/ 24 h 90"/>
              <a:gd name="T84" fmla="*/ 66 w 92"/>
              <a:gd name="T85" fmla="*/ 34 h 90"/>
              <a:gd name="T86" fmla="*/ 66 w 92"/>
              <a:gd name="T87" fmla="*/ 34 h 90"/>
              <a:gd name="T88" fmla="*/ 62 w 92"/>
              <a:gd name="T89" fmla="*/ 46 h 90"/>
              <a:gd name="T90" fmla="*/ 56 w 92"/>
              <a:gd name="T91" fmla="*/ 56 h 90"/>
              <a:gd name="T92" fmla="*/ 48 w 92"/>
              <a:gd name="T93" fmla="*/ 62 h 90"/>
              <a:gd name="T94" fmla="*/ 36 w 92"/>
              <a:gd name="T95" fmla="*/ 64 h 90"/>
              <a:gd name="T96" fmla="*/ 36 w 92"/>
              <a:gd name="T97" fmla="*/ 64 h 90"/>
              <a:gd name="T98" fmla="*/ 26 w 92"/>
              <a:gd name="T99" fmla="*/ 62 h 90"/>
              <a:gd name="T100" fmla="*/ 16 w 92"/>
              <a:gd name="T101" fmla="*/ 56 h 90"/>
              <a:gd name="T102" fmla="*/ 10 w 92"/>
              <a:gd name="T103" fmla="*/ 46 h 90"/>
              <a:gd name="T104" fmla="*/ 8 w 92"/>
              <a:gd name="T105" fmla="*/ 34 h 90"/>
              <a:gd name="T106" fmla="*/ 8 w 92"/>
              <a:gd name="T107" fmla="*/ 34 h 90"/>
              <a:gd name="T108" fmla="*/ 10 w 92"/>
              <a:gd name="T109" fmla="*/ 24 h 90"/>
              <a:gd name="T110" fmla="*/ 16 w 92"/>
              <a:gd name="T111" fmla="*/ 14 h 90"/>
              <a:gd name="T112" fmla="*/ 26 w 92"/>
              <a:gd name="T113" fmla="*/ 8 h 90"/>
              <a:gd name="T114" fmla="*/ 36 w 92"/>
              <a:gd name="T115" fmla="*/ 6 h 90"/>
              <a:gd name="T116" fmla="*/ 36 w 92"/>
              <a:gd name="T117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2" h="90">
                <a:moveTo>
                  <a:pt x="64" y="58"/>
                </a:moveTo>
                <a:lnTo>
                  <a:pt x="64" y="58"/>
                </a:lnTo>
                <a:lnTo>
                  <a:pt x="70" y="48"/>
                </a:lnTo>
                <a:lnTo>
                  <a:pt x="72" y="34"/>
                </a:lnTo>
                <a:lnTo>
                  <a:pt x="72" y="34"/>
                </a:lnTo>
                <a:lnTo>
                  <a:pt x="72" y="28"/>
                </a:lnTo>
                <a:lnTo>
                  <a:pt x="70" y="22"/>
                </a:lnTo>
                <a:lnTo>
                  <a:pt x="66" y="14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lnTo>
                  <a:pt x="36" y="0"/>
                </a:lnTo>
                <a:lnTo>
                  <a:pt x="30" y="0"/>
                </a:lnTo>
                <a:lnTo>
                  <a:pt x="22" y="2"/>
                </a:lnTo>
                <a:lnTo>
                  <a:pt x="16" y="6"/>
                </a:lnTo>
                <a:lnTo>
                  <a:pt x="12" y="10"/>
                </a:lnTo>
                <a:lnTo>
                  <a:pt x="6" y="14"/>
                </a:lnTo>
                <a:lnTo>
                  <a:pt x="4" y="22"/>
                </a:lnTo>
                <a:lnTo>
                  <a:pt x="2" y="28"/>
                </a:lnTo>
                <a:lnTo>
                  <a:pt x="0" y="34"/>
                </a:lnTo>
                <a:lnTo>
                  <a:pt x="0" y="34"/>
                </a:lnTo>
                <a:lnTo>
                  <a:pt x="2" y="42"/>
                </a:lnTo>
                <a:lnTo>
                  <a:pt x="4" y="48"/>
                </a:lnTo>
                <a:lnTo>
                  <a:pt x="6" y="56"/>
                </a:lnTo>
                <a:lnTo>
                  <a:pt x="12" y="60"/>
                </a:lnTo>
                <a:lnTo>
                  <a:pt x="16" y="64"/>
                </a:lnTo>
                <a:lnTo>
                  <a:pt x="22" y="68"/>
                </a:lnTo>
                <a:lnTo>
                  <a:pt x="30" y="70"/>
                </a:lnTo>
                <a:lnTo>
                  <a:pt x="36" y="70"/>
                </a:lnTo>
                <a:lnTo>
                  <a:pt x="36" y="70"/>
                </a:lnTo>
                <a:lnTo>
                  <a:pt x="48" y="68"/>
                </a:lnTo>
                <a:lnTo>
                  <a:pt x="60" y="62"/>
                </a:lnTo>
                <a:lnTo>
                  <a:pt x="86" y="90"/>
                </a:lnTo>
                <a:lnTo>
                  <a:pt x="92" y="84"/>
                </a:lnTo>
                <a:lnTo>
                  <a:pt x="64" y="58"/>
                </a:lnTo>
                <a:close/>
                <a:moveTo>
                  <a:pt x="36" y="6"/>
                </a:moveTo>
                <a:lnTo>
                  <a:pt x="36" y="6"/>
                </a:lnTo>
                <a:lnTo>
                  <a:pt x="48" y="8"/>
                </a:lnTo>
                <a:lnTo>
                  <a:pt x="56" y="14"/>
                </a:lnTo>
                <a:lnTo>
                  <a:pt x="62" y="24"/>
                </a:lnTo>
                <a:lnTo>
                  <a:pt x="66" y="34"/>
                </a:lnTo>
                <a:lnTo>
                  <a:pt x="66" y="34"/>
                </a:lnTo>
                <a:lnTo>
                  <a:pt x="62" y="46"/>
                </a:lnTo>
                <a:lnTo>
                  <a:pt x="56" y="56"/>
                </a:lnTo>
                <a:lnTo>
                  <a:pt x="48" y="62"/>
                </a:lnTo>
                <a:lnTo>
                  <a:pt x="36" y="64"/>
                </a:lnTo>
                <a:lnTo>
                  <a:pt x="36" y="64"/>
                </a:lnTo>
                <a:lnTo>
                  <a:pt x="26" y="62"/>
                </a:lnTo>
                <a:lnTo>
                  <a:pt x="16" y="56"/>
                </a:lnTo>
                <a:lnTo>
                  <a:pt x="10" y="46"/>
                </a:lnTo>
                <a:lnTo>
                  <a:pt x="8" y="34"/>
                </a:lnTo>
                <a:lnTo>
                  <a:pt x="8" y="34"/>
                </a:lnTo>
                <a:lnTo>
                  <a:pt x="10" y="24"/>
                </a:lnTo>
                <a:lnTo>
                  <a:pt x="16" y="14"/>
                </a:lnTo>
                <a:lnTo>
                  <a:pt x="26" y="8"/>
                </a:lnTo>
                <a:lnTo>
                  <a:pt x="36" y="6"/>
                </a:lnTo>
                <a:lnTo>
                  <a:pt x="36" y="6"/>
                </a:lnTo>
                <a:close/>
              </a:path>
            </a:pathLst>
          </a:custGeom>
          <a:solidFill>
            <a:srgbClr val="2C32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C5ED69-CD9D-445F-BC80-CD40FEBF8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CC477-3564-4B16-B30A-C493B18AF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83A995-9B1B-479A-B761-751D350B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C9C859-088B-4F42-8B45-2805B330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1EC933-7F3C-457D-AEC4-B4995E16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70060-7E86-4DAE-93CF-B4EE97D2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0FADCF-0C8D-4AF5-B460-07B5EB37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41425"/>
            <a:ext cx="852488" cy="6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070578-CD21-4A3E-AFFB-BAF11BC6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784225"/>
            <a:ext cx="320440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0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70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0F71E4-71E8-4C82-87D3-404DB3CD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2078038"/>
            <a:ext cx="32044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6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r>
              <a:rPr kumimoji="0" lang="ko-KR" altLang="en-US" sz="26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공공데이터를</a:t>
            </a:r>
            <a:r>
              <a:rPr kumimoji="0" lang="ko-KR" altLang="en-US" sz="26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활용한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55E882-88C8-49E9-ABE2-3581B3F4E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2679700"/>
            <a:ext cx="157414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 </a:t>
            </a: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탑승량정보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E649C2-954A-427F-9E37-6E732876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3000375"/>
            <a:ext cx="170238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시간대별데이터출력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2A651F-A418-4746-B7B4-19E86A9C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454" y="3670300"/>
            <a:ext cx="70211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9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추형욱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E59E5-F443-4AAA-81A3-7A5B20C5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1992313"/>
            <a:ext cx="3425825" cy="12700"/>
          </a:xfrm>
          <a:prstGeom prst="rect">
            <a:avLst/>
          </a:prstGeom>
          <a:solidFill>
            <a:srgbClr val="1537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1FAD1F1-044B-4C10-8DFD-6B33446B9598}"/>
              </a:ext>
            </a:extLst>
          </p:cNvPr>
          <p:cNvSpPr>
            <a:spLocks/>
          </p:cNvSpPr>
          <p:nvPr/>
        </p:nvSpPr>
        <p:spPr bwMode="auto">
          <a:xfrm>
            <a:off x="2038350" y="1992313"/>
            <a:ext cx="3425825" cy="12700"/>
          </a:xfrm>
          <a:custGeom>
            <a:avLst/>
            <a:gdLst>
              <a:gd name="T0" fmla="*/ 0 w 2158"/>
              <a:gd name="T1" fmla="*/ 8 h 8"/>
              <a:gd name="T2" fmla="*/ 2158 w 2158"/>
              <a:gd name="T3" fmla="*/ 8 h 8"/>
              <a:gd name="T4" fmla="*/ 2158 w 2158"/>
              <a:gd name="T5" fmla="*/ 0 h 8"/>
              <a:gd name="T6" fmla="*/ 0 w 2158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8" h="8">
                <a:moveTo>
                  <a:pt x="0" y="8"/>
                </a:moveTo>
                <a:lnTo>
                  <a:pt x="2158" y="8"/>
                </a:lnTo>
                <a:lnTo>
                  <a:pt x="2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57BC397-4711-421D-A64A-B2FE88BD073A}"/>
              </a:ext>
            </a:extLst>
          </p:cNvPr>
          <p:cNvSpPr>
            <a:spLocks/>
          </p:cNvSpPr>
          <p:nvPr/>
        </p:nvSpPr>
        <p:spPr bwMode="auto">
          <a:xfrm>
            <a:off x="1144588" y="3225800"/>
            <a:ext cx="9110663" cy="2466975"/>
          </a:xfrm>
          <a:custGeom>
            <a:avLst/>
            <a:gdLst>
              <a:gd name="T0" fmla="*/ 5739 w 5739"/>
              <a:gd name="T1" fmla="*/ 0 h 1554"/>
              <a:gd name="T2" fmla="*/ 5633 w 5739"/>
              <a:gd name="T3" fmla="*/ 90 h 1554"/>
              <a:gd name="T4" fmla="*/ 5455 w 5739"/>
              <a:gd name="T5" fmla="*/ 220 h 1554"/>
              <a:gd name="T6" fmla="*/ 5339 w 5739"/>
              <a:gd name="T7" fmla="*/ 298 h 1554"/>
              <a:gd name="T8" fmla="*/ 5206 w 5739"/>
              <a:gd name="T9" fmla="*/ 380 h 1554"/>
              <a:gd name="T10" fmla="*/ 5060 w 5739"/>
              <a:gd name="T11" fmla="*/ 462 h 1554"/>
              <a:gd name="T12" fmla="*/ 4900 w 5739"/>
              <a:gd name="T13" fmla="*/ 539 h 1554"/>
              <a:gd name="T14" fmla="*/ 4728 w 5739"/>
              <a:gd name="T15" fmla="*/ 613 h 1554"/>
              <a:gd name="T16" fmla="*/ 4546 w 5739"/>
              <a:gd name="T17" fmla="*/ 677 h 1554"/>
              <a:gd name="T18" fmla="*/ 4355 w 5739"/>
              <a:gd name="T19" fmla="*/ 729 h 1554"/>
              <a:gd name="T20" fmla="*/ 4157 w 5739"/>
              <a:gd name="T21" fmla="*/ 765 h 1554"/>
              <a:gd name="T22" fmla="*/ 4055 w 5739"/>
              <a:gd name="T23" fmla="*/ 777 h 1554"/>
              <a:gd name="T24" fmla="*/ 3953 w 5739"/>
              <a:gd name="T25" fmla="*/ 783 h 1554"/>
              <a:gd name="T26" fmla="*/ 3849 w 5739"/>
              <a:gd name="T27" fmla="*/ 783 h 1554"/>
              <a:gd name="T28" fmla="*/ 3745 w 5739"/>
              <a:gd name="T29" fmla="*/ 779 h 1554"/>
              <a:gd name="T30" fmla="*/ 3642 w 5739"/>
              <a:gd name="T31" fmla="*/ 767 h 1554"/>
              <a:gd name="T32" fmla="*/ 3536 w 5739"/>
              <a:gd name="T33" fmla="*/ 749 h 1554"/>
              <a:gd name="T34" fmla="*/ 3428 w 5739"/>
              <a:gd name="T35" fmla="*/ 731 h 1554"/>
              <a:gd name="T36" fmla="*/ 3194 w 5739"/>
              <a:gd name="T37" fmla="*/ 703 h 1554"/>
              <a:gd name="T38" fmla="*/ 2942 w 5739"/>
              <a:gd name="T39" fmla="*/ 689 h 1554"/>
              <a:gd name="T40" fmla="*/ 2675 w 5739"/>
              <a:gd name="T41" fmla="*/ 687 h 1554"/>
              <a:gd name="T42" fmla="*/ 2401 w 5739"/>
              <a:gd name="T43" fmla="*/ 699 h 1554"/>
              <a:gd name="T44" fmla="*/ 2119 w 5739"/>
              <a:gd name="T45" fmla="*/ 725 h 1554"/>
              <a:gd name="T46" fmla="*/ 1840 w 5739"/>
              <a:gd name="T47" fmla="*/ 761 h 1554"/>
              <a:gd name="T48" fmla="*/ 1564 w 5739"/>
              <a:gd name="T49" fmla="*/ 807 h 1554"/>
              <a:gd name="T50" fmla="*/ 1295 w 5739"/>
              <a:gd name="T51" fmla="*/ 865 h 1554"/>
              <a:gd name="T52" fmla="*/ 1039 w 5739"/>
              <a:gd name="T53" fmla="*/ 931 h 1554"/>
              <a:gd name="T54" fmla="*/ 801 w 5739"/>
              <a:gd name="T55" fmla="*/ 1007 h 1554"/>
              <a:gd name="T56" fmla="*/ 585 w 5739"/>
              <a:gd name="T57" fmla="*/ 1091 h 1554"/>
              <a:gd name="T58" fmla="*/ 440 w 5739"/>
              <a:gd name="T59" fmla="*/ 1159 h 1554"/>
              <a:gd name="T60" fmla="*/ 352 w 5739"/>
              <a:gd name="T61" fmla="*/ 1206 h 1554"/>
              <a:gd name="T62" fmla="*/ 272 w 5739"/>
              <a:gd name="T63" fmla="*/ 1256 h 1554"/>
              <a:gd name="T64" fmla="*/ 202 w 5739"/>
              <a:gd name="T65" fmla="*/ 1306 h 1554"/>
              <a:gd name="T66" fmla="*/ 138 w 5739"/>
              <a:gd name="T67" fmla="*/ 1360 h 1554"/>
              <a:gd name="T68" fmla="*/ 86 w 5739"/>
              <a:gd name="T69" fmla="*/ 1414 h 1554"/>
              <a:gd name="T70" fmla="*/ 44 w 5739"/>
              <a:gd name="T71" fmla="*/ 1468 h 1554"/>
              <a:gd name="T72" fmla="*/ 12 w 5739"/>
              <a:gd name="T73" fmla="*/ 1526 h 1554"/>
              <a:gd name="T74" fmla="*/ 5737 w 5739"/>
              <a:gd name="T75" fmla="*/ 1554 h 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739" h="1554">
                <a:moveTo>
                  <a:pt x="5739" y="0"/>
                </a:moveTo>
                <a:lnTo>
                  <a:pt x="5739" y="0"/>
                </a:lnTo>
                <a:lnTo>
                  <a:pt x="5691" y="42"/>
                </a:lnTo>
                <a:lnTo>
                  <a:pt x="5633" y="90"/>
                </a:lnTo>
                <a:lnTo>
                  <a:pt x="5553" y="150"/>
                </a:lnTo>
                <a:lnTo>
                  <a:pt x="5455" y="220"/>
                </a:lnTo>
                <a:lnTo>
                  <a:pt x="5399" y="258"/>
                </a:lnTo>
                <a:lnTo>
                  <a:pt x="5339" y="298"/>
                </a:lnTo>
                <a:lnTo>
                  <a:pt x="5276" y="338"/>
                </a:lnTo>
                <a:lnTo>
                  <a:pt x="5206" y="380"/>
                </a:lnTo>
                <a:lnTo>
                  <a:pt x="5136" y="420"/>
                </a:lnTo>
                <a:lnTo>
                  <a:pt x="5060" y="462"/>
                </a:lnTo>
                <a:lnTo>
                  <a:pt x="4982" y="501"/>
                </a:lnTo>
                <a:lnTo>
                  <a:pt x="4900" y="539"/>
                </a:lnTo>
                <a:lnTo>
                  <a:pt x="4814" y="577"/>
                </a:lnTo>
                <a:lnTo>
                  <a:pt x="4728" y="613"/>
                </a:lnTo>
                <a:lnTo>
                  <a:pt x="4638" y="647"/>
                </a:lnTo>
                <a:lnTo>
                  <a:pt x="4546" y="677"/>
                </a:lnTo>
                <a:lnTo>
                  <a:pt x="4451" y="705"/>
                </a:lnTo>
                <a:lnTo>
                  <a:pt x="4355" y="729"/>
                </a:lnTo>
                <a:lnTo>
                  <a:pt x="4257" y="749"/>
                </a:lnTo>
                <a:lnTo>
                  <a:pt x="4157" y="765"/>
                </a:lnTo>
                <a:lnTo>
                  <a:pt x="4107" y="771"/>
                </a:lnTo>
                <a:lnTo>
                  <a:pt x="4055" y="777"/>
                </a:lnTo>
                <a:lnTo>
                  <a:pt x="4005" y="781"/>
                </a:lnTo>
                <a:lnTo>
                  <a:pt x="3953" y="783"/>
                </a:lnTo>
                <a:lnTo>
                  <a:pt x="3901" y="785"/>
                </a:lnTo>
                <a:lnTo>
                  <a:pt x="3849" y="783"/>
                </a:lnTo>
                <a:lnTo>
                  <a:pt x="3797" y="783"/>
                </a:lnTo>
                <a:lnTo>
                  <a:pt x="3745" y="779"/>
                </a:lnTo>
                <a:lnTo>
                  <a:pt x="3694" y="775"/>
                </a:lnTo>
                <a:lnTo>
                  <a:pt x="3642" y="767"/>
                </a:lnTo>
                <a:lnTo>
                  <a:pt x="3588" y="759"/>
                </a:lnTo>
                <a:lnTo>
                  <a:pt x="3536" y="749"/>
                </a:lnTo>
                <a:lnTo>
                  <a:pt x="3536" y="749"/>
                </a:lnTo>
                <a:lnTo>
                  <a:pt x="3428" y="731"/>
                </a:lnTo>
                <a:lnTo>
                  <a:pt x="3312" y="715"/>
                </a:lnTo>
                <a:lnTo>
                  <a:pt x="3194" y="703"/>
                </a:lnTo>
                <a:lnTo>
                  <a:pt x="3070" y="693"/>
                </a:lnTo>
                <a:lnTo>
                  <a:pt x="2942" y="689"/>
                </a:lnTo>
                <a:lnTo>
                  <a:pt x="2811" y="687"/>
                </a:lnTo>
                <a:lnTo>
                  <a:pt x="2675" y="687"/>
                </a:lnTo>
                <a:lnTo>
                  <a:pt x="2539" y="693"/>
                </a:lnTo>
                <a:lnTo>
                  <a:pt x="2401" y="699"/>
                </a:lnTo>
                <a:lnTo>
                  <a:pt x="2261" y="711"/>
                </a:lnTo>
                <a:lnTo>
                  <a:pt x="2119" y="725"/>
                </a:lnTo>
                <a:lnTo>
                  <a:pt x="1980" y="741"/>
                </a:lnTo>
                <a:lnTo>
                  <a:pt x="1840" y="761"/>
                </a:lnTo>
                <a:lnTo>
                  <a:pt x="1700" y="783"/>
                </a:lnTo>
                <a:lnTo>
                  <a:pt x="1564" y="807"/>
                </a:lnTo>
                <a:lnTo>
                  <a:pt x="1428" y="835"/>
                </a:lnTo>
                <a:lnTo>
                  <a:pt x="1295" y="865"/>
                </a:lnTo>
                <a:lnTo>
                  <a:pt x="1165" y="897"/>
                </a:lnTo>
                <a:lnTo>
                  <a:pt x="1039" y="931"/>
                </a:lnTo>
                <a:lnTo>
                  <a:pt x="919" y="969"/>
                </a:lnTo>
                <a:lnTo>
                  <a:pt x="801" y="1007"/>
                </a:lnTo>
                <a:lnTo>
                  <a:pt x="691" y="1049"/>
                </a:lnTo>
                <a:lnTo>
                  <a:pt x="585" y="1091"/>
                </a:lnTo>
                <a:lnTo>
                  <a:pt x="486" y="1137"/>
                </a:lnTo>
                <a:lnTo>
                  <a:pt x="440" y="1159"/>
                </a:lnTo>
                <a:lnTo>
                  <a:pt x="396" y="1183"/>
                </a:lnTo>
                <a:lnTo>
                  <a:pt x="352" y="1206"/>
                </a:lnTo>
                <a:lnTo>
                  <a:pt x="312" y="1230"/>
                </a:lnTo>
                <a:lnTo>
                  <a:pt x="272" y="1256"/>
                </a:lnTo>
                <a:lnTo>
                  <a:pt x="236" y="1280"/>
                </a:lnTo>
                <a:lnTo>
                  <a:pt x="202" y="1306"/>
                </a:lnTo>
                <a:lnTo>
                  <a:pt x="168" y="1332"/>
                </a:lnTo>
                <a:lnTo>
                  <a:pt x="138" y="1360"/>
                </a:lnTo>
                <a:lnTo>
                  <a:pt x="112" y="1386"/>
                </a:lnTo>
                <a:lnTo>
                  <a:pt x="86" y="1414"/>
                </a:lnTo>
                <a:lnTo>
                  <a:pt x="64" y="1442"/>
                </a:lnTo>
                <a:lnTo>
                  <a:pt x="44" y="1468"/>
                </a:lnTo>
                <a:lnTo>
                  <a:pt x="26" y="1498"/>
                </a:lnTo>
                <a:lnTo>
                  <a:pt x="12" y="1526"/>
                </a:lnTo>
                <a:lnTo>
                  <a:pt x="0" y="1554"/>
                </a:lnTo>
                <a:lnTo>
                  <a:pt x="5737" y="1554"/>
                </a:lnTo>
                <a:lnTo>
                  <a:pt x="5739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E523A7FB-BE43-4D33-B94F-0BB95B7400FC}"/>
              </a:ext>
            </a:extLst>
          </p:cNvPr>
          <p:cNvGrpSpPr/>
          <p:nvPr/>
        </p:nvGrpSpPr>
        <p:grpSpPr>
          <a:xfrm>
            <a:off x="5686425" y="1846263"/>
            <a:ext cx="4311651" cy="3805237"/>
            <a:chOff x="5686425" y="1846263"/>
            <a:chExt cx="4311651" cy="3805237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07C837F-8D65-467D-83A4-970332502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5511800"/>
              <a:ext cx="1662113" cy="139700"/>
            </a:xfrm>
            <a:custGeom>
              <a:avLst/>
              <a:gdLst>
                <a:gd name="T0" fmla="*/ 1047 w 1047"/>
                <a:gd name="T1" fmla="*/ 44 h 88"/>
                <a:gd name="T2" fmla="*/ 1047 w 1047"/>
                <a:gd name="T3" fmla="*/ 44 h 88"/>
                <a:gd name="T4" fmla="*/ 1045 w 1047"/>
                <a:gd name="T5" fmla="*/ 48 h 88"/>
                <a:gd name="T6" fmla="*/ 1037 w 1047"/>
                <a:gd name="T7" fmla="*/ 52 h 88"/>
                <a:gd name="T8" fmla="*/ 1023 w 1047"/>
                <a:gd name="T9" fmla="*/ 58 h 88"/>
                <a:gd name="T10" fmla="*/ 1007 w 1047"/>
                <a:gd name="T11" fmla="*/ 62 h 88"/>
                <a:gd name="T12" fmla="*/ 959 w 1047"/>
                <a:gd name="T13" fmla="*/ 68 h 88"/>
                <a:gd name="T14" fmla="*/ 895 w 1047"/>
                <a:gd name="T15" fmla="*/ 76 h 88"/>
                <a:gd name="T16" fmla="*/ 817 w 1047"/>
                <a:gd name="T17" fmla="*/ 80 h 88"/>
                <a:gd name="T18" fmla="*/ 728 w 1047"/>
                <a:gd name="T19" fmla="*/ 84 h 88"/>
                <a:gd name="T20" fmla="*/ 630 w 1047"/>
                <a:gd name="T21" fmla="*/ 88 h 88"/>
                <a:gd name="T22" fmla="*/ 524 w 1047"/>
                <a:gd name="T23" fmla="*/ 88 h 88"/>
                <a:gd name="T24" fmla="*/ 524 w 1047"/>
                <a:gd name="T25" fmla="*/ 88 h 88"/>
                <a:gd name="T26" fmla="*/ 418 w 1047"/>
                <a:gd name="T27" fmla="*/ 88 h 88"/>
                <a:gd name="T28" fmla="*/ 320 w 1047"/>
                <a:gd name="T29" fmla="*/ 84 h 88"/>
                <a:gd name="T30" fmla="*/ 232 w 1047"/>
                <a:gd name="T31" fmla="*/ 80 h 88"/>
                <a:gd name="T32" fmla="*/ 154 w 1047"/>
                <a:gd name="T33" fmla="*/ 76 h 88"/>
                <a:gd name="T34" fmla="*/ 90 w 1047"/>
                <a:gd name="T35" fmla="*/ 68 h 88"/>
                <a:gd name="T36" fmla="*/ 42 w 1047"/>
                <a:gd name="T37" fmla="*/ 62 h 88"/>
                <a:gd name="T38" fmla="*/ 24 w 1047"/>
                <a:gd name="T39" fmla="*/ 58 h 88"/>
                <a:gd name="T40" fmla="*/ 12 w 1047"/>
                <a:gd name="T41" fmla="*/ 52 h 88"/>
                <a:gd name="T42" fmla="*/ 4 w 1047"/>
                <a:gd name="T43" fmla="*/ 48 h 88"/>
                <a:gd name="T44" fmla="*/ 0 w 1047"/>
                <a:gd name="T45" fmla="*/ 44 h 88"/>
                <a:gd name="T46" fmla="*/ 0 w 1047"/>
                <a:gd name="T47" fmla="*/ 44 h 88"/>
                <a:gd name="T48" fmla="*/ 4 w 1047"/>
                <a:gd name="T49" fmla="*/ 40 h 88"/>
                <a:gd name="T50" fmla="*/ 12 w 1047"/>
                <a:gd name="T51" fmla="*/ 34 h 88"/>
                <a:gd name="T52" fmla="*/ 24 w 1047"/>
                <a:gd name="T53" fmla="*/ 30 h 88"/>
                <a:gd name="T54" fmla="*/ 42 w 1047"/>
                <a:gd name="T55" fmla="*/ 26 h 88"/>
                <a:gd name="T56" fmla="*/ 90 w 1047"/>
                <a:gd name="T57" fmla="*/ 18 h 88"/>
                <a:gd name="T58" fmla="*/ 154 w 1047"/>
                <a:gd name="T59" fmla="*/ 12 h 88"/>
                <a:gd name="T60" fmla="*/ 232 w 1047"/>
                <a:gd name="T61" fmla="*/ 6 h 88"/>
                <a:gd name="T62" fmla="*/ 320 w 1047"/>
                <a:gd name="T63" fmla="*/ 2 h 88"/>
                <a:gd name="T64" fmla="*/ 418 w 1047"/>
                <a:gd name="T65" fmla="*/ 0 h 88"/>
                <a:gd name="T66" fmla="*/ 524 w 1047"/>
                <a:gd name="T67" fmla="*/ 0 h 88"/>
                <a:gd name="T68" fmla="*/ 524 w 1047"/>
                <a:gd name="T69" fmla="*/ 0 h 88"/>
                <a:gd name="T70" fmla="*/ 630 w 1047"/>
                <a:gd name="T71" fmla="*/ 0 h 88"/>
                <a:gd name="T72" fmla="*/ 728 w 1047"/>
                <a:gd name="T73" fmla="*/ 2 h 88"/>
                <a:gd name="T74" fmla="*/ 817 w 1047"/>
                <a:gd name="T75" fmla="*/ 6 h 88"/>
                <a:gd name="T76" fmla="*/ 895 w 1047"/>
                <a:gd name="T77" fmla="*/ 12 h 88"/>
                <a:gd name="T78" fmla="*/ 959 w 1047"/>
                <a:gd name="T79" fmla="*/ 18 h 88"/>
                <a:gd name="T80" fmla="*/ 1007 w 1047"/>
                <a:gd name="T81" fmla="*/ 26 h 88"/>
                <a:gd name="T82" fmla="*/ 1023 w 1047"/>
                <a:gd name="T83" fmla="*/ 30 h 88"/>
                <a:gd name="T84" fmla="*/ 1037 w 1047"/>
                <a:gd name="T85" fmla="*/ 34 h 88"/>
                <a:gd name="T86" fmla="*/ 1045 w 1047"/>
                <a:gd name="T87" fmla="*/ 40 h 88"/>
                <a:gd name="T88" fmla="*/ 1047 w 1047"/>
                <a:gd name="T89" fmla="*/ 44 h 88"/>
                <a:gd name="T90" fmla="*/ 1047 w 1047"/>
                <a:gd name="T9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88">
                  <a:moveTo>
                    <a:pt x="1047" y="44"/>
                  </a:moveTo>
                  <a:lnTo>
                    <a:pt x="1047" y="44"/>
                  </a:lnTo>
                  <a:lnTo>
                    <a:pt x="1045" y="48"/>
                  </a:lnTo>
                  <a:lnTo>
                    <a:pt x="1037" y="52"/>
                  </a:lnTo>
                  <a:lnTo>
                    <a:pt x="1023" y="58"/>
                  </a:lnTo>
                  <a:lnTo>
                    <a:pt x="1007" y="62"/>
                  </a:lnTo>
                  <a:lnTo>
                    <a:pt x="959" y="68"/>
                  </a:lnTo>
                  <a:lnTo>
                    <a:pt x="895" y="76"/>
                  </a:lnTo>
                  <a:lnTo>
                    <a:pt x="817" y="80"/>
                  </a:lnTo>
                  <a:lnTo>
                    <a:pt x="728" y="84"/>
                  </a:lnTo>
                  <a:lnTo>
                    <a:pt x="630" y="88"/>
                  </a:lnTo>
                  <a:lnTo>
                    <a:pt x="524" y="88"/>
                  </a:lnTo>
                  <a:lnTo>
                    <a:pt x="524" y="88"/>
                  </a:lnTo>
                  <a:lnTo>
                    <a:pt x="418" y="88"/>
                  </a:lnTo>
                  <a:lnTo>
                    <a:pt x="320" y="84"/>
                  </a:lnTo>
                  <a:lnTo>
                    <a:pt x="232" y="80"/>
                  </a:lnTo>
                  <a:lnTo>
                    <a:pt x="154" y="76"/>
                  </a:lnTo>
                  <a:lnTo>
                    <a:pt x="90" y="68"/>
                  </a:lnTo>
                  <a:lnTo>
                    <a:pt x="42" y="62"/>
                  </a:lnTo>
                  <a:lnTo>
                    <a:pt x="24" y="58"/>
                  </a:lnTo>
                  <a:lnTo>
                    <a:pt x="12" y="52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12" y="34"/>
                  </a:lnTo>
                  <a:lnTo>
                    <a:pt x="24" y="30"/>
                  </a:lnTo>
                  <a:lnTo>
                    <a:pt x="42" y="26"/>
                  </a:lnTo>
                  <a:lnTo>
                    <a:pt x="90" y="18"/>
                  </a:lnTo>
                  <a:lnTo>
                    <a:pt x="154" y="12"/>
                  </a:lnTo>
                  <a:lnTo>
                    <a:pt x="232" y="6"/>
                  </a:lnTo>
                  <a:lnTo>
                    <a:pt x="320" y="2"/>
                  </a:lnTo>
                  <a:lnTo>
                    <a:pt x="418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630" y="0"/>
                  </a:lnTo>
                  <a:lnTo>
                    <a:pt x="728" y="2"/>
                  </a:lnTo>
                  <a:lnTo>
                    <a:pt x="817" y="6"/>
                  </a:lnTo>
                  <a:lnTo>
                    <a:pt x="895" y="12"/>
                  </a:lnTo>
                  <a:lnTo>
                    <a:pt x="959" y="18"/>
                  </a:lnTo>
                  <a:lnTo>
                    <a:pt x="1007" y="26"/>
                  </a:lnTo>
                  <a:lnTo>
                    <a:pt x="1023" y="30"/>
                  </a:lnTo>
                  <a:lnTo>
                    <a:pt x="1037" y="34"/>
                  </a:lnTo>
                  <a:lnTo>
                    <a:pt x="1045" y="40"/>
                  </a:lnTo>
                  <a:lnTo>
                    <a:pt x="1047" y="44"/>
                  </a:lnTo>
                  <a:lnTo>
                    <a:pt x="1047" y="44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1" name="Picture 47">
              <a:extLst>
                <a:ext uri="{FF2B5EF4-FFF2-40B4-BE49-F238E27FC236}">
                  <a16:creationId xmlns:a16="http://schemas.microsoft.com/office/drawing/2014/main" id="{5A35AAB9-0728-469A-B239-A699E8367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538" y="4659313"/>
              <a:ext cx="2274888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7DE4B99-806B-44D2-BB98-01C427E44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4675188"/>
              <a:ext cx="1670050" cy="554037"/>
            </a:xfrm>
            <a:custGeom>
              <a:avLst/>
              <a:gdLst>
                <a:gd name="T0" fmla="*/ 1028 w 1052"/>
                <a:gd name="T1" fmla="*/ 36 h 349"/>
                <a:gd name="T2" fmla="*/ 1028 w 1052"/>
                <a:gd name="T3" fmla="*/ 313 h 349"/>
                <a:gd name="T4" fmla="*/ 1052 w 1052"/>
                <a:gd name="T5" fmla="*/ 313 h 349"/>
                <a:gd name="T6" fmla="*/ 1052 w 1052"/>
                <a:gd name="T7" fmla="*/ 349 h 349"/>
                <a:gd name="T8" fmla="*/ 96 w 1052"/>
                <a:gd name="T9" fmla="*/ 349 h 349"/>
                <a:gd name="T10" fmla="*/ 96 w 1052"/>
                <a:gd name="T11" fmla="*/ 349 h 349"/>
                <a:gd name="T12" fmla="*/ 78 w 1052"/>
                <a:gd name="T13" fmla="*/ 347 h 349"/>
                <a:gd name="T14" fmla="*/ 60 w 1052"/>
                <a:gd name="T15" fmla="*/ 341 h 349"/>
                <a:gd name="T16" fmla="*/ 42 w 1052"/>
                <a:gd name="T17" fmla="*/ 331 h 349"/>
                <a:gd name="T18" fmla="*/ 28 w 1052"/>
                <a:gd name="T19" fmla="*/ 321 h 349"/>
                <a:gd name="T20" fmla="*/ 16 w 1052"/>
                <a:gd name="T21" fmla="*/ 305 h 349"/>
                <a:gd name="T22" fmla="*/ 8 w 1052"/>
                <a:gd name="T23" fmla="*/ 289 h 349"/>
                <a:gd name="T24" fmla="*/ 2 w 1052"/>
                <a:gd name="T25" fmla="*/ 272 h 349"/>
                <a:gd name="T26" fmla="*/ 0 w 1052"/>
                <a:gd name="T27" fmla="*/ 252 h 349"/>
                <a:gd name="T28" fmla="*/ 0 w 1052"/>
                <a:gd name="T29" fmla="*/ 96 h 349"/>
                <a:gd name="T30" fmla="*/ 0 w 1052"/>
                <a:gd name="T31" fmla="*/ 96 h 349"/>
                <a:gd name="T32" fmla="*/ 2 w 1052"/>
                <a:gd name="T33" fmla="*/ 78 h 349"/>
                <a:gd name="T34" fmla="*/ 8 w 1052"/>
                <a:gd name="T35" fmla="*/ 60 h 349"/>
                <a:gd name="T36" fmla="*/ 16 w 1052"/>
                <a:gd name="T37" fmla="*/ 42 h 349"/>
                <a:gd name="T38" fmla="*/ 28 w 1052"/>
                <a:gd name="T39" fmla="*/ 28 h 349"/>
                <a:gd name="T40" fmla="*/ 42 w 1052"/>
                <a:gd name="T41" fmla="*/ 16 h 349"/>
                <a:gd name="T42" fmla="*/ 60 w 1052"/>
                <a:gd name="T43" fmla="*/ 8 h 349"/>
                <a:gd name="T44" fmla="*/ 78 w 1052"/>
                <a:gd name="T45" fmla="*/ 2 h 349"/>
                <a:gd name="T46" fmla="*/ 96 w 1052"/>
                <a:gd name="T47" fmla="*/ 0 h 349"/>
                <a:gd name="T48" fmla="*/ 1052 w 1052"/>
                <a:gd name="T49" fmla="*/ 0 h 349"/>
                <a:gd name="T50" fmla="*/ 1052 w 1052"/>
                <a:gd name="T51" fmla="*/ 36 h 349"/>
                <a:gd name="T52" fmla="*/ 1028 w 1052"/>
                <a:gd name="T53" fmla="*/ 3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2" h="349">
                  <a:moveTo>
                    <a:pt x="1028" y="36"/>
                  </a:moveTo>
                  <a:lnTo>
                    <a:pt x="1028" y="313"/>
                  </a:lnTo>
                  <a:lnTo>
                    <a:pt x="1052" y="313"/>
                  </a:lnTo>
                  <a:lnTo>
                    <a:pt x="1052" y="349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78" y="347"/>
                  </a:lnTo>
                  <a:lnTo>
                    <a:pt x="60" y="341"/>
                  </a:lnTo>
                  <a:lnTo>
                    <a:pt x="42" y="331"/>
                  </a:lnTo>
                  <a:lnTo>
                    <a:pt x="28" y="321"/>
                  </a:lnTo>
                  <a:lnTo>
                    <a:pt x="16" y="305"/>
                  </a:lnTo>
                  <a:lnTo>
                    <a:pt x="8" y="289"/>
                  </a:lnTo>
                  <a:lnTo>
                    <a:pt x="2" y="272"/>
                  </a:lnTo>
                  <a:lnTo>
                    <a:pt x="0" y="252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78"/>
                  </a:lnTo>
                  <a:lnTo>
                    <a:pt x="8" y="60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60" y="8"/>
                  </a:lnTo>
                  <a:lnTo>
                    <a:pt x="78" y="2"/>
                  </a:lnTo>
                  <a:lnTo>
                    <a:pt x="96" y="0"/>
                  </a:lnTo>
                  <a:lnTo>
                    <a:pt x="1052" y="0"/>
                  </a:lnTo>
                  <a:lnTo>
                    <a:pt x="1052" y="36"/>
                  </a:lnTo>
                  <a:lnTo>
                    <a:pt x="1028" y="3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836D9AD-0147-44AF-B389-3551C7EC0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4732338"/>
              <a:ext cx="1520825" cy="439737"/>
            </a:xfrm>
            <a:custGeom>
              <a:avLst/>
              <a:gdLst>
                <a:gd name="T0" fmla="*/ 958 w 958"/>
                <a:gd name="T1" fmla="*/ 277 h 277"/>
                <a:gd name="T2" fmla="*/ 105 w 958"/>
                <a:gd name="T3" fmla="*/ 277 h 277"/>
                <a:gd name="T4" fmla="*/ 105 w 958"/>
                <a:gd name="T5" fmla="*/ 277 h 277"/>
                <a:gd name="T6" fmla="*/ 83 w 958"/>
                <a:gd name="T7" fmla="*/ 275 h 277"/>
                <a:gd name="T8" fmla="*/ 64 w 958"/>
                <a:gd name="T9" fmla="*/ 269 h 277"/>
                <a:gd name="T10" fmla="*/ 48 w 958"/>
                <a:gd name="T11" fmla="*/ 259 h 277"/>
                <a:gd name="T12" fmla="*/ 32 w 958"/>
                <a:gd name="T13" fmla="*/ 246 h 277"/>
                <a:gd name="T14" fmla="*/ 18 w 958"/>
                <a:gd name="T15" fmla="*/ 232 h 277"/>
                <a:gd name="T16" fmla="*/ 10 w 958"/>
                <a:gd name="T17" fmla="*/ 214 h 277"/>
                <a:gd name="T18" fmla="*/ 4 w 958"/>
                <a:gd name="T19" fmla="*/ 194 h 277"/>
                <a:gd name="T20" fmla="*/ 0 w 958"/>
                <a:gd name="T21" fmla="*/ 172 h 277"/>
                <a:gd name="T22" fmla="*/ 0 w 958"/>
                <a:gd name="T23" fmla="*/ 104 h 277"/>
                <a:gd name="T24" fmla="*/ 0 w 958"/>
                <a:gd name="T25" fmla="*/ 104 h 277"/>
                <a:gd name="T26" fmla="*/ 4 w 958"/>
                <a:gd name="T27" fmla="*/ 84 h 277"/>
                <a:gd name="T28" fmla="*/ 10 w 958"/>
                <a:gd name="T29" fmla="*/ 64 h 277"/>
                <a:gd name="T30" fmla="*/ 18 w 958"/>
                <a:gd name="T31" fmla="*/ 46 h 277"/>
                <a:gd name="T32" fmla="*/ 32 w 958"/>
                <a:gd name="T33" fmla="*/ 30 h 277"/>
                <a:gd name="T34" fmla="*/ 48 w 958"/>
                <a:gd name="T35" fmla="*/ 18 h 277"/>
                <a:gd name="T36" fmla="*/ 64 w 958"/>
                <a:gd name="T37" fmla="*/ 8 h 277"/>
                <a:gd name="T38" fmla="*/ 83 w 958"/>
                <a:gd name="T39" fmla="*/ 2 h 277"/>
                <a:gd name="T40" fmla="*/ 105 w 958"/>
                <a:gd name="T41" fmla="*/ 0 h 277"/>
                <a:gd name="T42" fmla="*/ 958 w 958"/>
                <a:gd name="T43" fmla="*/ 0 h 277"/>
                <a:gd name="T44" fmla="*/ 958 w 958"/>
                <a:gd name="T4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8" h="277">
                  <a:moveTo>
                    <a:pt x="958" y="277"/>
                  </a:moveTo>
                  <a:lnTo>
                    <a:pt x="105" y="277"/>
                  </a:lnTo>
                  <a:lnTo>
                    <a:pt x="105" y="277"/>
                  </a:lnTo>
                  <a:lnTo>
                    <a:pt x="83" y="275"/>
                  </a:lnTo>
                  <a:lnTo>
                    <a:pt x="64" y="269"/>
                  </a:lnTo>
                  <a:lnTo>
                    <a:pt x="48" y="259"/>
                  </a:lnTo>
                  <a:lnTo>
                    <a:pt x="32" y="246"/>
                  </a:lnTo>
                  <a:lnTo>
                    <a:pt x="18" y="232"/>
                  </a:lnTo>
                  <a:lnTo>
                    <a:pt x="10" y="214"/>
                  </a:lnTo>
                  <a:lnTo>
                    <a:pt x="4" y="194"/>
                  </a:lnTo>
                  <a:lnTo>
                    <a:pt x="0" y="17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8" y="18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5" y="0"/>
                  </a:lnTo>
                  <a:lnTo>
                    <a:pt x="958" y="0"/>
                  </a:lnTo>
                  <a:lnTo>
                    <a:pt x="958" y="277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E2394532-9AA4-40A1-9A13-A17F3ECAD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25" y="4021138"/>
              <a:ext cx="2511425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D2A3FEEE-F1B8-4B8F-A8B6-8CF0058C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4030663"/>
              <a:ext cx="1439863" cy="644525"/>
            </a:xfrm>
            <a:custGeom>
              <a:avLst/>
              <a:gdLst>
                <a:gd name="T0" fmla="*/ 887 w 907"/>
                <a:gd name="T1" fmla="*/ 42 h 406"/>
                <a:gd name="T2" fmla="*/ 887 w 907"/>
                <a:gd name="T3" fmla="*/ 364 h 406"/>
                <a:gd name="T4" fmla="*/ 907 w 907"/>
                <a:gd name="T5" fmla="*/ 364 h 406"/>
                <a:gd name="T6" fmla="*/ 907 w 907"/>
                <a:gd name="T7" fmla="*/ 406 h 406"/>
                <a:gd name="T8" fmla="*/ 122 w 907"/>
                <a:gd name="T9" fmla="*/ 406 h 406"/>
                <a:gd name="T10" fmla="*/ 122 w 907"/>
                <a:gd name="T11" fmla="*/ 406 h 406"/>
                <a:gd name="T12" fmla="*/ 110 w 907"/>
                <a:gd name="T13" fmla="*/ 406 h 406"/>
                <a:gd name="T14" fmla="*/ 98 w 907"/>
                <a:gd name="T15" fmla="*/ 404 h 406"/>
                <a:gd name="T16" fmla="*/ 74 w 907"/>
                <a:gd name="T17" fmla="*/ 396 h 406"/>
                <a:gd name="T18" fmla="*/ 54 w 907"/>
                <a:gd name="T19" fmla="*/ 386 h 406"/>
                <a:gd name="T20" fmla="*/ 36 w 907"/>
                <a:gd name="T21" fmla="*/ 370 h 406"/>
                <a:gd name="T22" fmla="*/ 22 w 907"/>
                <a:gd name="T23" fmla="*/ 352 h 406"/>
                <a:gd name="T24" fmla="*/ 10 w 907"/>
                <a:gd name="T25" fmla="*/ 332 h 406"/>
                <a:gd name="T26" fmla="*/ 2 w 907"/>
                <a:gd name="T27" fmla="*/ 310 h 406"/>
                <a:gd name="T28" fmla="*/ 2 w 907"/>
                <a:gd name="T29" fmla="*/ 298 h 406"/>
                <a:gd name="T30" fmla="*/ 0 w 907"/>
                <a:gd name="T31" fmla="*/ 286 h 406"/>
                <a:gd name="T32" fmla="*/ 0 w 907"/>
                <a:gd name="T33" fmla="*/ 122 h 406"/>
                <a:gd name="T34" fmla="*/ 0 w 907"/>
                <a:gd name="T35" fmla="*/ 122 h 406"/>
                <a:gd name="T36" fmla="*/ 2 w 907"/>
                <a:gd name="T37" fmla="*/ 108 h 406"/>
                <a:gd name="T38" fmla="*/ 2 w 907"/>
                <a:gd name="T39" fmla="*/ 96 h 406"/>
                <a:gd name="T40" fmla="*/ 10 w 907"/>
                <a:gd name="T41" fmla="*/ 74 h 406"/>
                <a:gd name="T42" fmla="*/ 22 w 907"/>
                <a:gd name="T43" fmla="*/ 54 h 406"/>
                <a:gd name="T44" fmla="*/ 36 w 907"/>
                <a:gd name="T45" fmla="*/ 36 h 406"/>
                <a:gd name="T46" fmla="*/ 54 w 907"/>
                <a:gd name="T47" fmla="*/ 20 h 406"/>
                <a:gd name="T48" fmla="*/ 74 w 907"/>
                <a:gd name="T49" fmla="*/ 10 h 406"/>
                <a:gd name="T50" fmla="*/ 98 w 907"/>
                <a:gd name="T51" fmla="*/ 2 h 406"/>
                <a:gd name="T52" fmla="*/ 110 w 907"/>
                <a:gd name="T53" fmla="*/ 0 h 406"/>
                <a:gd name="T54" fmla="*/ 122 w 907"/>
                <a:gd name="T55" fmla="*/ 0 h 406"/>
                <a:gd name="T56" fmla="*/ 907 w 907"/>
                <a:gd name="T57" fmla="*/ 0 h 406"/>
                <a:gd name="T58" fmla="*/ 907 w 907"/>
                <a:gd name="T59" fmla="*/ 42 h 406"/>
                <a:gd name="T60" fmla="*/ 887 w 907"/>
                <a:gd name="T61" fmla="*/ 4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7" h="406">
                  <a:moveTo>
                    <a:pt x="887" y="42"/>
                  </a:moveTo>
                  <a:lnTo>
                    <a:pt x="887" y="364"/>
                  </a:lnTo>
                  <a:lnTo>
                    <a:pt x="907" y="364"/>
                  </a:lnTo>
                  <a:lnTo>
                    <a:pt x="907" y="406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10" y="406"/>
                  </a:lnTo>
                  <a:lnTo>
                    <a:pt x="98" y="404"/>
                  </a:lnTo>
                  <a:lnTo>
                    <a:pt x="74" y="396"/>
                  </a:lnTo>
                  <a:lnTo>
                    <a:pt x="54" y="386"/>
                  </a:lnTo>
                  <a:lnTo>
                    <a:pt x="36" y="370"/>
                  </a:lnTo>
                  <a:lnTo>
                    <a:pt x="22" y="352"/>
                  </a:lnTo>
                  <a:lnTo>
                    <a:pt x="10" y="332"/>
                  </a:lnTo>
                  <a:lnTo>
                    <a:pt x="2" y="310"/>
                  </a:lnTo>
                  <a:lnTo>
                    <a:pt x="2" y="298"/>
                  </a:lnTo>
                  <a:lnTo>
                    <a:pt x="0" y="28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2" y="96"/>
                  </a:lnTo>
                  <a:lnTo>
                    <a:pt x="10" y="74"/>
                  </a:lnTo>
                  <a:lnTo>
                    <a:pt x="22" y="54"/>
                  </a:lnTo>
                  <a:lnTo>
                    <a:pt x="36" y="36"/>
                  </a:lnTo>
                  <a:lnTo>
                    <a:pt x="54" y="20"/>
                  </a:lnTo>
                  <a:lnTo>
                    <a:pt x="74" y="10"/>
                  </a:lnTo>
                  <a:lnTo>
                    <a:pt x="98" y="2"/>
                  </a:lnTo>
                  <a:lnTo>
                    <a:pt x="110" y="0"/>
                  </a:lnTo>
                  <a:lnTo>
                    <a:pt x="122" y="0"/>
                  </a:lnTo>
                  <a:lnTo>
                    <a:pt x="907" y="0"/>
                  </a:lnTo>
                  <a:lnTo>
                    <a:pt x="907" y="42"/>
                  </a:lnTo>
                  <a:lnTo>
                    <a:pt x="887" y="4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8375751-83A7-4BED-A4A8-4C8A50E2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4097338"/>
              <a:ext cx="1309688" cy="511175"/>
            </a:xfrm>
            <a:custGeom>
              <a:avLst/>
              <a:gdLst>
                <a:gd name="T0" fmla="*/ 825 w 825"/>
                <a:gd name="T1" fmla="*/ 322 h 322"/>
                <a:gd name="T2" fmla="*/ 122 w 825"/>
                <a:gd name="T3" fmla="*/ 322 h 322"/>
                <a:gd name="T4" fmla="*/ 122 w 825"/>
                <a:gd name="T5" fmla="*/ 322 h 322"/>
                <a:gd name="T6" fmla="*/ 108 w 825"/>
                <a:gd name="T7" fmla="*/ 322 h 322"/>
                <a:gd name="T8" fmla="*/ 96 w 825"/>
                <a:gd name="T9" fmla="*/ 320 h 322"/>
                <a:gd name="T10" fmla="*/ 84 w 825"/>
                <a:gd name="T11" fmla="*/ 316 h 322"/>
                <a:gd name="T12" fmla="*/ 74 w 825"/>
                <a:gd name="T13" fmla="*/ 312 h 322"/>
                <a:gd name="T14" fmla="*/ 52 w 825"/>
                <a:gd name="T15" fmla="*/ 302 h 322"/>
                <a:gd name="T16" fmla="*/ 34 w 825"/>
                <a:gd name="T17" fmla="*/ 286 h 322"/>
                <a:gd name="T18" fmla="*/ 20 w 825"/>
                <a:gd name="T19" fmla="*/ 268 h 322"/>
                <a:gd name="T20" fmla="*/ 8 w 825"/>
                <a:gd name="T21" fmla="*/ 248 h 322"/>
                <a:gd name="T22" fmla="*/ 4 w 825"/>
                <a:gd name="T23" fmla="*/ 236 h 322"/>
                <a:gd name="T24" fmla="*/ 2 w 825"/>
                <a:gd name="T25" fmla="*/ 226 h 322"/>
                <a:gd name="T26" fmla="*/ 0 w 825"/>
                <a:gd name="T27" fmla="*/ 214 h 322"/>
                <a:gd name="T28" fmla="*/ 0 w 825"/>
                <a:gd name="T29" fmla="*/ 200 h 322"/>
                <a:gd name="T30" fmla="*/ 0 w 825"/>
                <a:gd name="T31" fmla="*/ 122 h 322"/>
                <a:gd name="T32" fmla="*/ 0 w 825"/>
                <a:gd name="T33" fmla="*/ 122 h 322"/>
                <a:gd name="T34" fmla="*/ 0 w 825"/>
                <a:gd name="T35" fmla="*/ 110 h 322"/>
                <a:gd name="T36" fmla="*/ 2 w 825"/>
                <a:gd name="T37" fmla="*/ 98 h 322"/>
                <a:gd name="T38" fmla="*/ 4 w 825"/>
                <a:gd name="T39" fmla="*/ 86 h 322"/>
                <a:gd name="T40" fmla="*/ 8 w 825"/>
                <a:gd name="T41" fmla="*/ 74 h 322"/>
                <a:gd name="T42" fmla="*/ 20 w 825"/>
                <a:gd name="T43" fmla="*/ 54 h 322"/>
                <a:gd name="T44" fmla="*/ 34 w 825"/>
                <a:gd name="T45" fmla="*/ 36 h 322"/>
                <a:gd name="T46" fmla="*/ 52 w 825"/>
                <a:gd name="T47" fmla="*/ 20 h 322"/>
                <a:gd name="T48" fmla="*/ 74 w 825"/>
                <a:gd name="T49" fmla="*/ 10 h 322"/>
                <a:gd name="T50" fmla="*/ 84 w 825"/>
                <a:gd name="T51" fmla="*/ 6 h 322"/>
                <a:gd name="T52" fmla="*/ 96 w 825"/>
                <a:gd name="T53" fmla="*/ 2 h 322"/>
                <a:gd name="T54" fmla="*/ 108 w 825"/>
                <a:gd name="T55" fmla="*/ 0 h 322"/>
                <a:gd name="T56" fmla="*/ 122 w 825"/>
                <a:gd name="T57" fmla="*/ 0 h 322"/>
                <a:gd name="T58" fmla="*/ 825 w 825"/>
                <a:gd name="T59" fmla="*/ 0 h 322"/>
                <a:gd name="T60" fmla="*/ 825 w 825"/>
                <a:gd name="T61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5" h="322">
                  <a:moveTo>
                    <a:pt x="825" y="322"/>
                  </a:moveTo>
                  <a:lnTo>
                    <a:pt x="122" y="322"/>
                  </a:lnTo>
                  <a:lnTo>
                    <a:pt x="122" y="322"/>
                  </a:lnTo>
                  <a:lnTo>
                    <a:pt x="108" y="322"/>
                  </a:lnTo>
                  <a:lnTo>
                    <a:pt x="96" y="320"/>
                  </a:lnTo>
                  <a:lnTo>
                    <a:pt x="84" y="316"/>
                  </a:lnTo>
                  <a:lnTo>
                    <a:pt x="74" y="312"/>
                  </a:lnTo>
                  <a:lnTo>
                    <a:pt x="52" y="302"/>
                  </a:lnTo>
                  <a:lnTo>
                    <a:pt x="34" y="286"/>
                  </a:lnTo>
                  <a:lnTo>
                    <a:pt x="20" y="268"/>
                  </a:lnTo>
                  <a:lnTo>
                    <a:pt x="8" y="248"/>
                  </a:lnTo>
                  <a:lnTo>
                    <a:pt x="4" y="236"/>
                  </a:lnTo>
                  <a:lnTo>
                    <a:pt x="2" y="226"/>
                  </a:lnTo>
                  <a:lnTo>
                    <a:pt x="0" y="214"/>
                  </a:lnTo>
                  <a:lnTo>
                    <a:pt x="0" y="20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10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8" y="74"/>
                  </a:lnTo>
                  <a:lnTo>
                    <a:pt x="20" y="54"/>
                  </a:lnTo>
                  <a:lnTo>
                    <a:pt x="34" y="36"/>
                  </a:lnTo>
                  <a:lnTo>
                    <a:pt x="52" y="20"/>
                  </a:lnTo>
                  <a:lnTo>
                    <a:pt x="74" y="10"/>
                  </a:lnTo>
                  <a:lnTo>
                    <a:pt x="84" y="6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2" y="0"/>
                  </a:lnTo>
                  <a:lnTo>
                    <a:pt x="825" y="0"/>
                  </a:lnTo>
                  <a:lnTo>
                    <a:pt x="825" y="322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7" name="Picture 53">
              <a:extLst>
                <a:ext uri="{FF2B5EF4-FFF2-40B4-BE49-F238E27FC236}">
                  <a16:creationId xmlns:a16="http://schemas.microsoft.com/office/drawing/2014/main" id="{96FF1FBB-5951-41E0-B8DB-B1832EE36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863" y="3225800"/>
              <a:ext cx="19780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CCA32E9-DB22-4884-90C6-5C45A562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241675"/>
              <a:ext cx="1449388" cy="788987"/>
            </a:xfrm>
            <a:custGeom>
              <a:avLst/>
              <a:gdLst>
                <a:gd name="T0" fmla="*/ 20 w 913"/>
                <a:gd name="T1" fmla="*/ 52 h 497"/>
                <a:gd name="T2" fmla="*/ 20 w 913"/>
                <a:gd name="T3" fmla="*/ 446 h 497"/>
                <a:gd name="T4" fmla="*/ 0 w 913"/>
                <a:gd name="T5" fmla="*/ 446 h 497"/>
                <a:gd name="T6" fmla="*/ 0 w 913"/>
                <a:gd name="T7" fmla="*/ 497 h 497"/>
                <a:gd name="T8" fmla="*/ 781 w 913"/>
                <a:gd name="T9" fmla="*/ 497 h 497"/>
                <a:gd name="T10" fmla="*/ 781 w 913"/>
                <a:gd name="T11" fmla="*/ 497 h 497"/>
                <a:gd name="T12" fmla="*/ 795 w 913"/>
                <a:gd name="T13" fmla="*/ 497 h 497"/>
                <a:gd name="T14" fmla="*/ 807 w 913"/>
                <a:gd name="T15" fmla="*/ 495 h 497"/>
                <a:gd name="T16" fmla="*/ 821 w 913"/>
                <a:gd name="T17" fmla="*/ 491 h 497"/>
                <a:gd name="T18" fmla="*/ 833 w 913"/>
                <a:gd name="T19" fmla="*/ 487 h 497"/>
                <a:gd name="T20" fmla="*/ 843 w 913"/>
                <a:gd name="T21" fmla="*/ 481 h 497"/>
                <a:gd name="T22" fmla="*/ 855 w 913"/>
                <a:gd name="T23" fmla="*/ 475 h 497"/>
                <a:gd name="T24" fmla="*/ 865 w 913"/>
                <a:gd name="T25" fmla="*/ 468 h 497"/>
                <a:gd name="T26" fmla="*/ 873 w 913"/>
                <a:gd name="T27" fmla="*/ 460 h 497"/>
                <a:gd name="T28" fmla="*/ 883 w 913"/>
                <a:gd name="T29" fmla="*/ 450 h 497"/>
                <a:gd name="T30" fmla="*/ 889 w 913"/>
                <a:gd name="T31" fmla="*/ 440 h 497"/>
                <a:gd name="T32" fmla="*/ 897 w 913"/>
                <a:gd name="T33" fmla="*/ 430 h 497"/>
                <a:gd name="T34" fmla="*/ 903 w 913"/>
                <a:gd name="T35" fmla="*/ 418 h 497"/>
                <a:gd name="T36" fmla="*/ 907 w 913"/>
                <a:gd name="T37" fmla="*/ 406 h 497"/>
                <a:gd name="T38" fmla="*/ 909 w 913"/>
                <a:gd name="T39" fmla="*/ 394 h 497"/>
                <a:gd name="T40" fmla="*/ 911 w 913"/>
                <a:gd name="T41" fmla="*/ 380 h 497"/>
                <a:gd name="T42" fmla="*/ 913 w 913"/>
                <a:gd name="T43" fmla="*/ 368 h 497"/>
                <a:gd name="T44" fmla="*/ 913 w 913"/>
                <a:gd name="T45" fmla="*/ 132 h 497"/>
                <a:gd name="T46" fmla="*/ 913 w 913"/>
                <a:gd name="T47" fmla="*/ 132 h 497"/>
                <a:gd name="T48" fmla="*/ 911 w 913"/>
                <a:gd name="T49" fmla="*/ 118 h 497"/>
                <a:gd name="T50" fmla="*/ 909 w 913"/>
                <a:gd name="T51" fmla="*/ 106 h 497"/>
                <a:gd name="T52" fmla="*/ 907 w 913"/>
                <a:gd name="T53" fmla="*/ 92 h 497"/>
                <a:gd name="T54" fmla="*/ 903 w 913"/>
                <a:gd name="T55" fmla="*/ 80 h 497"/>
                <a:gd name="T56" fmla="*/ 897 w 913"/>
                <a:gd name="T57" fmla="*/ 70 h 497"/>
                <a:gd name="T58" fmla="*/ 889 w 913"/>
                <a:gd name="T59" fmla="*/ 58 h 497"/>
                <a:gd name="T60" fmla="*/ 883 w 913"/>
                <a:gd name="T61" fmla="*/ 48 h 497"/>
                <a:gd name="T62" fmla="*/ 873 w 913"/>
                <a:gd name="T63" fmla="*/ 38 h 497"/>
                <a:gd name="T64" fmla="*/ 865 w 913"/>
                <a:gd name="T65" fmla="*/ 30 h 497"/>
                <a:gd name="T66" fmla="*/ 855 w 913"/>
                <a:gd name="T67" fmla="*/ 22 h 497"/>
                <a:gd name="T68" fmla="*/ 843 w 913"/>
                <a:gd name="T69" fmla="*/ 16 h 497"/>
                <a:gd name="T70" fmla="*/ 833 w 913"/>
                <a:gd name="T71" fmla="*/ 10 h 497"/>
                <a:gd name="T72" fmla="*/ 821 w 913"/>
                <a:gd name="T73" fmla="*/ 6 h 497"/>
                <a:gd name="T74" fmla="*/ 807 w 913"/>
                <a:gd name="T75" fmla="*/ 4 h 497"/>
                <a:gd name="T76" fmla="*/ 795 w 913"/>
                <a:gd name="T77" fmla="*/ 2 h 497"/>
                <a:gd name="T78" fmla="*/ 781 w 913"/>
                <a:gd name="T79" fmla="*/ 0 h 497"/>
                <a:gd name="T80" fmla="*/ 0 w 913"/>
                <a:gd name="T81" fmla="*/ 0 h 497"/>
                <a:gd name="T82" fmla="*/ 0 w 913"/>
                <a:gd name="T83" fmla="*/ 52 h 497"/>
                <a:gd name="T84" fmla="*/ 20 w 913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3" h="497">
                  <a:moveTo>
                    <a:pt x="20" y="52"/>
                  </a:moveTo>
                  <a:lnTo>
                    <a:pt x="20" y="446"/>
                  </a:lnTo>
                  <a:lnTo>
                    <a:pt x="0" y="446"/>
                  </a:lnTo>
                  <a:lnTo>
                    <a:pt x="0" y="497"/>
                  </a:lnTo>
                  <a:lnTo>
                    <a:pt x="781" y="497"/>
                  </a:lnTo>
                  <a:lnTo>
                    <a:pt x="781" y="497"/>
                  </a:lnTo>
                  <a:lnTo>
                    <a:pt x="795" y="497"/>
                  </a:lnTo>
                  <a:lnTo>
                    <a:pt x="807" y="495"/>
                  </a:lnTo>
                  <a:lnTo>
                    <a:pt x="821" y="491"/>
                  </a:lnTo>
                  <a:lnTo>
                    <a:pt x="833" y="487"/>
                  </a:lnTo>
                  <a:lnTo>
                    <a:pt x="843" y="481"/>
                  </a:lnTo>
                  <a:lnTo>
                    <a:pt x="855" y="475"/>
                  </a:lnTo>
                  <a:lnTo>
                    <a:pt x="865" y="468"/>
                  </a:lnTo>
                  <a:lnTo>
                    <a:pt x="873" y="460"/>
                  </a:lnTo>
                  <a:lnTo>
                    <a:pt x="883" y="450"/>
                  </a:lnTo>
                  <a:lnTo>
                    <a:pt x="889" y="440"/>
                  </a:lnTo>
                  <a:lnTo>
                    <a:pt x="897" y="430"/>
                  </a:lnTo>
                  <a:lnTo>
                    <a:pt x="903" y="418"/>
                  </a:lnTo>
                  <a:lnTo>
                    <a:pt x="907" y="406"/>
                  </a:lnTo>
                  <a:lnTo>
                    <a:pt x="909" y="394"/>
                  </a:lnTo>
                  <a:lnTo>
                    <a:pt x="911" y="380"/>
                  </a:lnTo>
                  <a:lnTo>
                    <a:pt x="913" y="368"/>
                  </a:lnTo>
                  <a:lnTo>
                    <a:pt x="913" y="132"/>
                  </a:lnTo>
                  <a:lnTo>
                    <a:pt x="913" y="132"/>
                  </a:lnTo>
                  <a:lnTo>
                    <a:pt x="911" y="118"/>
                  </a:lnTo>
                  <a:lnTo>
                    <a:pt x="909" y="106"/>
                  </a:lnTo>
                  <a:lnTo>
                    <a:pt x="907" y="92"/>
                  </a:lnTo>
                  <a:lnTo>
                    <a:pt x="903" y="80"/>
                  </a:lnTo>
                  <a:lnTo>
                    <a:pt x="897" y="70"/>
                  </a:lnTo>
                  <a:lnTo>
                    <a:pt x="889" y="58"/>
                  </a:lnTo>
                  <a:lnTo>
                    <a:pt x="883" y="48"/>
                  </a:lnTo>
                  <a:lnTo>
                    <a:pt x="873" y="38"/>
                  </a:lnTo>
                  <a:lnTo>
                    <a:pt x="865" y="30"/>
                  </a:lnTo>
                  <a:lnTo>
                    <a:pt x="855" y="22"/>
                  </a:lnTo>
                  <a:lnTo>
                    <a:pt x="843" y="16"/>
                  </a:lnTo>
                  <a:lnTo>
                    <a:pt x="833" y="10"/>
                  </a:lnTo>
                  <a:lnTo>
                    <a:pt x="821" y="6"/>
                  </a:lnTo>
                  <a:lnTo>
                    <a:pt x="807" y="4"/>
                  </a:lnTo>
                  <a:lnTo>
                    <a:pt x="795" y="2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0" y="52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A0E559B1-642B-4EB7-A49A-A913A385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324225"/>
              <a:ext cx="1303338" cy="625475"/>
            </a:xfrm>
            <a:custGeom>
              <a:avLst/>
              <a:gdLst>
                <a:gd name="T0" fmla="*/ 0 w 821"/>
                <a:gd name="T1" fmla="*/ 394 h 394"/>
                <a:gd name="T2" fmla="*/ 671 w 821"/>
                <a:gd name="T3" fmla="*/ 394 h 394"/>
                <a:gd name="T4" fmla="*/ 671 w 821"/>
                <a:gd name="T5" fmla="*/ 394 h 394"/>
                <a:gd name="T6" fmla="*/ 687 w 821"/>
                <a:gd name="T7" fmla="*/ 394 h 394"/>
                <a:gd name="T8" fmla="*/ 701 w 821"/>
                <a:gd name="T9" fmla="*/ 392 h 394"/>
                <a:gd name="T10" fmla="*/ 717 w 821"/>
                <a:gd name="T11" fmla="*/ 388 h 394"/>
                <a:gd name="T12" fmla="*/ 729 w 821"/>
                <a:gd name="T13" fmla="*/ 384 h 394"/>
                <a:gd name="T14" fmla="*/ 743 w 821"/>
                <a:gd name="T15" fmla="*/ 376 h 394"/>
                <a:gd name="T16" fmla="*/ 755 w 821"/>
                <a:gd name="T17" fmla="*/ 370 h 394"/>
                <a:gd name="T18" fmla="*/ 767 w 821"/>
                <a:gd name="T19" fmla="*/ 360 h 394"/>
                <a:gd name="T20" fmla="*/ 777 w 821"/>
                <a:gd name="T21" fmla="*/ 352 h 394"/>
                <a:gd name="T22" fmla="*/ 787 w 821"/>
                <a:gd name="T23" fmla="*/ 340 h 394"/>
                <a:gd name="T24" fmla="*/ 795 w 821"/>
                <a:gd name="T25" fmla="*/ 330 h 394"/>
                <a:gd name="T26" fmla="*/ 803 w 821"/>
                <a:gd name="T27" fmla="*/ 316 h 394"/>
                <a:gd name="T28" fmla="*/ 809 w 821"/>
                <a:gd name="T29" fmla="*/ 304 h 394"/>
                <a:gd name="T30" fmla="*/ 815 w 821"/>
                <a:gd name="T31" fmla="*/ 290 h 394"/>
                <a:gd name="T32" fmla="*/ 819 w 821"/>
                <a:gd name="T33" fmla="*/ 276 h 394"/>
                <a:gd name="T34" fmla="*/ 821 w 821"/>
                <a:gd name="T35" fmla="*/ 262 h 394"/>
                <a:gd name="T36" fmla="*/ 821 w 821"/>
                <a:gd name="T37" fmla="*/ 246 h 394"/>
                <a:gd name="T38" fmla="*/ 821 w 821"/>
                <a:gd name="T39" fmla="*/ 148 h 394"/>
                <a:gd name="T40" fmla="*/ 821 w 821"/>
                <a:gd name="T41" fmla="*/ 148 h 394"/>
                <a:gd name="T42" fmla="*/ 821 w 821"/>
                <a:gd name="T43" fmla="*/ 134 h 394"/>
                <a:gd name="T44" fmla="*/ 819 w 821"/>
                <a:gd name="T45" fmla="*/ 118 h 394"/>
                <a:gd name="T46" fmla="*/ 815 w 821"/>
                <a:gd name="T47" fmla="*/ 104 h 394"/>
                <a:gd name="T48" fmla="*/ 809 w 821"/>
                <a:gd name="T49" fmla="*/ 90 h 394"/>
                <a:gd name="T50" fmla="*/ 803 w 821"/>
                <a:gd name="T51" fmla="*/ 78 h 394"/>
                <a:gd name="T52" fmla="*/ 795 w 821"/>
                <a:gd name="T53" fmla="*/ 66 h 394"/>
                <a:gd name="T54" fmla="*/ 787 w 821"/>
                <a:gd name="T55" fmla="*/ 54 h 394"/>
                <a:gd name="T56" fmla="*/ 777 w 821"/>
                <a:gd name="T57" fmla="*/ 44 h 394"/>
                <a:gd name="T58" fmla="*/ 767 w 821"/>
                <a:gd name="T59" fmla="*/ 34 h 394"/>
                <a:gd name="T60" fmla="*/ 755 w 821"/>
                <a:gd name="T61" fmla="*/ 26 h 394"/>
                <a:gd name="T62" fmla="*/ 743 w 821"/>
                <a:gd name="T63" fmla="*/ 18 h 394"/>
                <a:gd name="T64" fmla="*/ 729 w 821"/>
                <a:gd name="T65" fmla="*/ 12 h 394"/>
                <a:gd name="T66" fmla="*/ 717 w 821"/>
                <a:gd name="T67" fmla="*/ 6 h 394"/>
                <a:gd name="T68" fmla="*/ 701 w 821"/>
                <a:gd name="T69" fmla="*/ 2 h 394"/>
                <a:gd name="T70" fmla="*/ 687 w 821"/>
                <a:gd name="T71" fmla="*/ 0 h 394"/>
                <a:gd name="T72" fmla="*/ 671 w 821"/>
                <a:gd name="T73" fmla="*/ 0 h 394"/>
                <a:gd name="T74" fmla="*/ 0 w 821"/>
                <a:gd name="T75" fmla="*/ 0 h 394"/>
                <a:gd name="T76" fmla="*/ 0 w 821"/>
                <a:gd name="T7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1" h="394">
                  <a:moveTo>
                    <a:pt x="0" y="394"/>
                  </a:moveTo>
                  <a:lnTo>
                    <a:pt x="671" y="394"/>
                  </a:lnTo>
                  <a:lnTo>
                    <a:pt x="671" y="394"/>
                  </a:lnTo>
                  <a:lnTo>
                    <a:pt x="687" y="394"/>
                  </a:lnTo>
                  <a:lnTo>
                    <a:pt x="701" y="392"/>
                  </a:lnTo>
                  <a:lnTo>
                    <a:pt x="717" y="388"/>
                  </a:lnTo>
                  <a:lnTo>
                    <a:pt x="729" y="384"/>
                  </a:lnTo>
                  <a:lnTo>
                    <a:pt x="743" y="376"/>
                  </a:lnTo>
                  <a:lnTo>
                    <a:pt x="755" y="370"/>
                  </a:lnTo>
                  <a:lnTo>
                    <a:pt x="767" y="360"/>
                  </a:lnTo>
                  <a:lnTo>
                    <a:pt x="777" y="352"/>
                  </a:lnTo>
                  <a:lnTo>
                    <a:pt x="787" y="340"/>
                  </a:lnTo>
                  <a:lnTo>
                    <a:pt x="795" y="330"/>
                  </a:lnTo>
                  <a:lnTo>
                    <a:pt x="803" y="316"/>
                  </a:lnTo>
                  <a:lnTo>
                    <a:pt x="809" y="304"/>
                  </a:lnTo>
                  <a:lnTo>
                    <a:pt x="815" y="290"/>
                  </a:lnTo>
                  <a:lnTo>
                    <a:pt x="819" y="276"/>
                  </a:lnTo>
                  <a:lnTo>
                    <a:pt x="821" y="262"/>
                  </a:lnTo>
                  <a:lnTo>
                    <a:pt x="821" y="246"/>
                  </a:lnTo>
                  <a:lnTo>
                    <a:pt x="821" y="148"/>
                  </a:lnTo>
                  <a:lnTo>
                    <a:pt x="821" y="148"/>
                  </a:lnTo>
                  <a:lnTo>
                    <a:pt x="821" y="134"/>
                  </a:lnTo>
                  <a:lnTo>
                    <a:pt x="819" y="118"/>
                  </a:lnTo>
                  <a:lnTo>
                    <a:pt x="815" y="104"/>
                  </a:lnTo>
                  <a:lnTo>
                    <a:pt x="809" y="90"/>
                  </a:lnTo>
                  <a:lnTo>
                    <a:pt x="803" y="78"/>
                  </a:lnTo>
                  <a:lnTo>
                    <a:pt x="795" y="66"/>
                  </a:lnTo>
                  <a:lnTo>
                    <a:pt x="787" y="54"/>
                  </a:lnTo>
                  <a:lnTo>
                    <a:pt x="777" y="44"/>
                  </a:lnTo>
                  <a:lnTo>
                    <a:pt x="767" y="34"/>
                  </a:lnTo>
                  <a:lnTo>
                    <a:pt x="755" y="26"/>
                  </a:lnTo>
                  <a:lnTo>
                    <a:pt x="743" y="18"/>
                  </a:lnTo>
                  <a:lnTo>
                    <a:pt x="729" y="12"/>
                  </a:lnTo>
                  <a:lnTo>
                    <a:pt x="717" y="6"/>
                  </a:lnTo>
                  <a:lnTo>
                    <a:pt x="701" y="2"/>
                  </a:lnTo>
                  <a:lnTo>
                    <a:pt x="687" y="0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0" name="Picture 56">
              <a:extLst>
                <a:ext uri="{FF2B5EF4-FFF2-40B4-BE49-F238E27FC236}">
                  <a16:creationId xmlns:a16="http://schemas.microsoft.com/office/drawing/2014/main" id="{1749C2EA-6ACA-4327-9D92-B217934F3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450" y="2436813"/>
              <a:ext cx="20923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0AAEEA08-0E3C-4CD7-912C-37AE8B6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2452688"/>
              <a:ext cx="1535113" cy="788987"/>
            </a:xfrm>
            <a:custGeom>
              <a:avLst/>
              <a:gdLst>
                <a:gd name="T0" fmla="*/ 947 w 967"/>
                <a:gd name="T1" fmla="*/ 52 h 497"/>
                <a:gd name="T2" fmla="*/ 947 w 967"/>
                <a:gd name="T3" fmla="*/ 447 h 497"/>
                <a:gd name="T4" fmla="*/ 967 w 967"/>
                <a:gd name="T5" fmla="*/ 447 h 497"/>
                <a:gd name="T6" fmla="*/ 967 w 967"/>
                <a:gd name="T7" fmla="*/ 497 h 497"/>
                <a:gd name="T8" fmla="*/ 138 w 967"/>
                <a:gd name="T9" fmla="*/ 497 h 497"/>
                <a:gd name="T10" fmla="*/ 138 w 967"/>
                <a:gd name="T11" fmla="*/ 497 h 497"/>
                <a:gd name="T12" fmla="*/ 124 w 967"/>
                <a:gd name="T13" fmla="*/ 497 h 497"/>
                <a:gd name="T14" fmla="*/ 110 w 967"/>
                <a:gd name="T15" fmla="*/ 495 h 497"/>
                <a:gd name="T16" fmla="*/ 96 w 967"/>
                <a:gd name="T17" fmla="*/ 491 h 497"/>
                <a:gd name="T18" fmla="*/ 84 w 967"/>
                <a:gd name="T19" fmla="*/ 487 h 497"/>
                <a:gd name="T20" fmla="*/ 72 w 967"/>
                <a:gd name="T21" fmla="*/ 481 h 497"/>
                <a:gd name="T22" fmla="*/ 60 w 967"/>
                <a:gd name="T23" fmla="*/ 473 h 497"/>
                <a:gd name="T24" fmla="*/ 50 w 967"/>
                <a:gd name="T25" fmla="*/ 465 h 497"/>
                <a:gd name="T26" fmla="*/ 40 w 967"/>
                <a:gd name="T27" fmla="*/ 457 h 497"/>
                <a:gd name="T28" fmla="*/ 32 w 967"/>
                <a:gd name="T29" fmla="*/ 447 h 497"/>
                <a:gd name="T30" fmla="*/ 24 w 967"/>
                <a:gd name="T31" fmla="*/ 437 h 497"/>
                <a:gd name="T32" fmla="*/ 16 w 967"/>
                <a:gd name="T33" fmla="*/ 425 h 497"/>
                <a:gd name="T34" fmla="*/ 10 w 967"/>
                <a:gd name="T35" fmla="*/ 413 h 497"/>
                <a:gd name="T36" fmla="*/ 6 w 967"/>
                <a:gd name="T37" fmla="*/ 401 h 497"/>
                <a:gd name="T38" fmla="*/ 2 w 967"/>
                <a:gd name="T39" fmla="*/ 387 h 497"/>
                <a:gd name="T40" fmla="*/ 0 w 967"/>
                <a:gd name="T41" fmla="*/ 373 h 497"/>
                <a:gd name="T42" fmla="*/ 0 w 967"/>
                <a:gd name="T43" fmla="*/ 359 h 497"/>
                <a:gd name="T44" fmla="*/ 0 w 967"/>
                <a:gd name="T45" fmla="*/ 138 h 497"/>
                <a:gd name="T46" fmla="*/ 0 w 967"/>
                <a:gd name="T47" fmla="*/ 138 h 497"/>
                <a:gd name="T48" fmla="*/ 0 w 967"/>
                <a:gd name="T49" fmla="*/ 124 h 497"/>
                <a:gd name="T50" fmla="*/ 2 w 967"/>
                <a:gd name="T51" fmla="*/ 110 h 497"/>
                <a:gd name="T52" fmla="*/ 6 w 967"/>
                <a:gd name="T53" fmla="*/ 98 h 497"/>
                <a:gd name="T54" fmla="*/ 10 w 967"/>
                <a:gd name="T55" fmla="*/ 84 h 497"/>
                <a:gd name="T56" fmla="*/ 16 w 967"/>
                <a:gd name="T57" fmla="*/ 72 h 497"/>
                <a:gd name="T58" fmla="*/ 24 w 967"/>
                <a:gd name="T59" fmla="*/ 62 h 497"/>
                <a:gd name="T60" fmla="*/ 32 w 967"/>
                <a:gd name="T61" fmla="*/ 50 h 497"/>
                <a:gd name="T62" fmla="*/ 40 w 967"/>
                <a:gd name="T63" fmla="*/ 42 h 497"/>
                <a:gd name="T64" fmla="*/ 50 w 967"/>
                <a:gd name="T65" fmla="*/ 32 h 497"/>
                <a:gd name="T66" fmla="*/ 60 w 967"/>
                <a:gd name="T67" fmla="*/ 24 h 497"/>
                <a:gd name="T68" fmla="*/ 72 w 967"/>
                <a:gd name="T69" fmla="*/ 18 h 497"/>
                <a:gd name="T70" fmla="*/ 84 w 967"/>
                <a:gd name="T71" fmla="*/ 12 h 497"/>
                <a:gd name="T72" fmla="*/ 96 w 967"/>
                <a:gd name="T73" fmla="*/ 6 h 497"/>
                <a:gd name="T74" fmla="*/ 110 w 967"/>
                <a:gd name="T75" fmla="*/ 4 h 497"/>
                <a:gd name="T76" fmla="*/ 124 w 967"/>
                <a:gd name="T77" fmla="*/ 2 h 497"/>
                <a:gd name="T78" fmla="*/ 138 w 967"/>
                <a:gd name="T79" fmla="*/ 0 h 497"/>
                <a:gd name="T80" fmla="*/ 967 w 967"/>
                <a:gd name="T81" fmla="*/ 0 h 497"/>
                <a:gd name="T82" fmla="*/ 967 w 967"/>
                <a:gd name="T83" fmla="*/ 52 h 497"/>
                <a:gd name="T84" fmla="*/ 947 w 967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7" h="497">
                  <a:moveTo>
                    <a:pt x="947" y="52"/>
                  </a:moveTo>
                  <a:lnTo>
                    <a:pt x="947" y="447"/>
                  </a:lnTo>
                  <a:lnTo>
                    <a:pt x="967" y="447"/>
                  </a:lnTo>
                  <a:lnTo>
                    <a:pt x="967" y="497"/>
                  </a:lnTo>
                  <a:lnTo>
                    <a:pt x="138" y="497"/>
                  </a:lnTo>
                  <a:lnTo>
                    <a:pt x="138" y="497"/>
                  </a:lnTo>
                  <a:lnTo>
                    <a:pt x="124" y="497"/>
                  </a:lnTo>
                  <a:lnTo>
                    <a:pt x="110" y="495"/>
                  </a:lnTo>
                  <a:lnTo>
                    <a:pt x="96" y="491"/>
                  </a:lnTo>
                  <a:lnTo>
                    <a:pt x="84" y="487"/>
                  </a:lnTo>
                  <a:lnTo>
                    <a:pt x="72" y="481"/>
                  </a:lnTo>
                  <a:lnTo>
                    <a:pt x="60" y="473"/>
                  </a:lnTo>
                  <a:lnTo>
                    <a:pt x="50" y="465"/>
                  </a:lnTo>
                  <a:lnTo>
                    <a:pt x="40" y="457"/>
                  </a:lnTo>
                  <a:lnTo>
                    <a:pt x="32" y="447"/>
                  </a:lnTo>
                  <a:lnTo>
                    <a:pt x="24" y="437"/>
                  </a:lnTo>
                  <a:lnTo>
                    <a:pt x="16" y="425"/>
                  </a:lnTo>
                  <a:lnTo>
                    <a:pt x="10" y="413"/>
                  </a:lnTo>
                  <a:lnTo>
                    <a:pt x="6" y="401"/>
                  </a:lnTo>
                  <a:lnTo>
                    <a:pt x="2" y="387"/>
                  </a:lnTo>
                  <a:lnTo>
                    <a:pt x="0" y="373"/>
                  </a:lnTo>
                  <a:lnTo>
                    <a:pt x="0" y="359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24"/>
                  </a:lnTo>
                  <a:lnTo>
                    <a:pt x="2" y="110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0" y="42"/>
                  </a:lnTo>
                  <a:lnTo>
                    <a:pt x="50" y="32"/>
                  </a:lnTo>
                  <a:lnTo>
                    <a:pt x="60" y="24"/>
                  </a:lnTo>
                  <a:lnTo>
                    <a:pt x="72" y="18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110" y="4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967" y="0"/>
                  </a:lnTo>
                  <a:lnTo>
                    <a:pt x="967" y="52"/>
                  </a:lnTo>
                  <a:lnTo>
                    <a:pt x="947" y="5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245EEDDF-5276-4C21-9BBF-24C0F72B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2535238"/>
              <a:ext cx="1389063" cy="627062"/>
            </a:xfrm>
            <a:custGeom>
              <a:avLst/>
              <a:gdLst>
                <a:gd name="T0" fmla="*/ 875 w 875"/>
                <a:gd name="T1" fmla="*/ 395 h 395"/>
                <a:gd name="T2" fmla="*/ 150 w 875"/>
                <a:gd name="T3" fmla="*/ 395 h 395"/>
                <a:gd name="T4" fmla="*/ 150 w 875"/>
                <a:gd name="T5" fmla="*/ 395 h 395"/>
                <a:gd name="T6" fmla="*/ 134 w 875"/>
                <a:gd name="T7" fmla="*/ 393 h 395"/>
                <a:gd name="T8" fmla="*/ 120 w 875"/>
                <a:gd name="T9" fmla="*/ 391 h 395"/>
                <a:gd name="T10" fmla="*/ 106 w 875"/>
                <a:gd name="T11" fmla="*/ 387 h 395"/>
                <a:gd name="T12" fmla="*/ 92 w 875"/>
                <a:gd name="T13" fmla="*/ 383 h 395"/>
                <a:gd name="T14" fmla="*/ 78 w 875"/>
                <a:gd name="T15" fmla="*/ 377 h 395"/>
                <a:gd name="T16" fmla="*/ 66 w 875"/>
                <a:gd name="T17" fmla="*/ 369 h 395"/>
                <a:gd name="T18" fmla="*/ 54 w 875"/>
                <a:gd name="T19" fmla="*/ 361 h 395"/>
                <a:gd name="T20" fmla="*/ 44 w 875"/>
                <a:gd name="T21" fmla="*/ 351 h 395"/>
                <a:gd name="T22" fmla="*/ 34 w 875"/>
                <a:gd name="T23" fmla="*/ 339 h 395"/>
                <a:gd name="T24" fmla="*/ 26 w 875"/>
                <a:gd name="T25" fmla="*/ 329 h 395"/>
                <a:gd name="T26" fmla="*/ 18 w 875"/>
                <a:gd name="T27" fmla="*/ 317 h 395"/>
                <a:gd name="T28" fmla="*/ 12 w 875"/>
                <a:gd name="T29" fmla="*/ 303 h 395"/>
                <a:gd name="T30" fmla="*/ 6 w 875"/>
                <a:gd name="T31" fmla="*/ 289 h 395"/>
                <a:gd name="T32" fmla="*/ 4 w 875"/>
                <a:gd name="T33" fmla="*/ 275 h 395"/>
                <a:gd name="T34" fmla="*/ 2 w 875"/>
                <a:gd name="T35" fmla="*/ 261 h 395"/>
                <a:gd name="T36" fmla="*/ 0 w 875"/>
                <a:gd name="T37" fmla="*/ 245 h 395"/>
                <a:gd name="T38" fmla="*/ 0 w 875"/>
                <a:gd name="T39" fmla="*/ 150 h 395"/>
                <a:gd name="T40" fmla="*/ 0 w 875"/>
                <a:gd name="T41" fmla="*/ 150 h 395"/>
                <a:gd name="T42" fmla="*/ 2 w 875"/>
                <a:gd name="T43" fmla="*/ 134 h 395"/>
                <a:gd name="T44" fmla="*/ 4 w 875"/>
                <a:gd name="T45" fmla="*/ 120 h 395"/>
                <a:gd name="T46" fmla="*/ 6 w 875"/>
                <a:gd name="T47" fmla="*/ 104 h 395"/>
                <a:gd name="T48" fmla="*/ 12 w 875"/>
                <a:gd name="T49" fmla="*/ 92 h 395"/>
                <a:gd name="T50" fmla="*/ 18 w 875"/>
                <a:gd name="T51" fmla="*/ 78 h 395"/>
                <a:gd name="T52" fmla="*/ 26 w 875"/>
                <a:gd name="T53" fmla="*/ 66 h 395"/>
                <a:gd name="T54" fmla="*/ 34 w 875"/>
                <a:gd name="T55" fmla="*/ 54 h 395"/>
                <a:gd name="T56" fmla="*/ 44 w 875"/>
                <a:gd name="T57" fmla="*/ 44 h 395"/>
                <a:gd name="T58" fmla="*/ 54 w 875"/>
                <a:gd name="T59" fmla="*/ 34 h 395"/>
                <a:gd name="T60" fmla="*/ 66 w 875"/>
                <a:gd name="T61" fmla="*/ 26 h 395"/>
                <a:gd name="T62" fmla="*/ 78 w 875"/>
                <a:gd name="T63" fmla="*/ 18 h 395"/>
                <a:gd name="T64" fmla="*/ 92 w 875"/>
                <a:gd name="T65" fmla="*/ 12 h 395"/>
                <a:gd name="T66" fmla="*/ 106 w 875"/>
                <a:gd name="T67" fmla="*/ 6 h 395"/>
                <a:gd name="T68" fmla="*/ 120 w 875"/>
                <a:gd name="T69" fmla="*/ 4 h 395"/>
                <a:gd name="T70" fmla="*/ 134 w 875"/>
                <a:gd name="T71" fmla="*/ 0 h 395"/>
                <a:gd name="T72" fmla="*/ 150 w 875"/>
                <a:gd name="T73" fmla="*/ 0 h 395"/>
                <a:gd name="T74" fmla="*/ 875 w 875"/>
                <a:gd name="T75" fmla="*/ 0 h 395"/>
                <a:gd name="T76" fmla="*/ 875 w 875"/>
                <a:gd name="T7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5" h="395">
                  <a:moveTo>
                    <a:pt x="875" y="395"/>
                  </a:moveTo>
                  <a:lnTo>
                    <a:pt x="150" y="395"/>
                  </a:lnTo>
                  <a:lnTo>
                    <a:pt x="150" y="395"/>
                  </a:lnTo>
                  <a:lnTo>
                    <a:pt x="134" y="393"/>
                  </a:lnTo>
                  <a:lnTo>
                    <a:pt x="120" y="391"/>
                  </a:lnTo>
                  <a:lnTo>
                    <a:pt x="106" y="387"/>
                  </a:lnTo>
                  <a:lnTo>
                    <a:pt x="92" y="383"/>
                  </a:lnTo>
                  <a:lnTo>
                    <a:pt x="78" y="377"/>
                  </a:lnTo>
                  <a:lnTo>
                    <a:pt x="66" y="369"/>
                  </a:lnTo>
                  <a:lnTo>
                    <a:pt x="54" y="361"/>
                  </a:lnTo>
                  <a:lnTo>
                    <a:pt x="44" y="351"/>
                  </a:lnTo>
                  <a:lnTo>
                    <a:pt x="34" y="339"/>
                  </a:lnTo>
                  <a:lnTo>
                    <a:pt x="26" y="329"/>
                  </a:lnTo>
                  <a:lnTo>
                    <a:pt x="18" y="317"/>
                  </a:lnTo>
                  <a:lnTo>
                    <a:pt x="12" y="303"/>
                  </a:lnTo>
                  <a:lnTo>
                    <a:pt x="6" y="289"/>
                  </a:lnTo>
                  <a:lnTo>
                    <a:pt x="4" y="275"/>
                  </a:lnTo>
                  <a:lnTo>
                    <a:pt x="2" y="261"/>
                  </a:lnTo>
                  <a:lnTo>
                    <a:pt x="0" y="24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4"/>
                  </a:lnTo>
                  <a:lnTo>
                    <a:pt x="4" y="120"/>
                  </a:lnTo>
                  <a:lnTo>
                    <a:pt x="6" y="104"/>
                  </a:lnTo>
                  <a:lnTo>
                    <a:pt x="12" y="92"/>
                  </a:lnTo>
                  <a:lnTo>
                    <a:pt x="18" y="78"/>
                  </a:lnTo>
                  <a:lnTo>
                    <a:pt x="26" y="66"/>
                  </a:lnTo>
                  <a:lnTo>
                    <a:pt x="34" y="54"/>
                  </a:lnTo>
                  <a:lnTo>
                    <a:pt x="44" y="44"/>
                  </a:lnTo>
                  <a:lnTo>
                    <a:pt x="54" y="34"/>
                  </a:lnTo>
                  <a:lnTo>
                    <a:pt x="66" y="26"/>
                  </a:lnTo>
                  <a:lnTo>
                    <a:pt x="78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4"/>
                  </a:lnTo>
                  <a:lnTo>
                    <a:pt x="134" y="0"/>
                  </a:lnTo>
                  <a:lnTo>
                    <a:pt x="150" y="0"/>
                  </a:lnTo>
                  <a:lnTo>
                    <a:pt x="875" y="0"/>
                  </a:lnTo>
                  <a:lnTo>
                    <a:pt x="875" y="395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3" name="Picture 59">
              <a:extLst>
                <a:ext uri="{FF2B5EF4-FFF2-40B4-BE49-F238E27FC236}">
                  <a16:creationId xmlns:a16="http://schemas.microsoft.com/office/drawing/2014/main" id="{B4051BF9-308D-416C-B592-ACDCD966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563" y="1846263"/>
              <a:ext cx="2092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A4E8424-FBE8-42BA-B592-80E32D109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1855788"/>
              <a:ext cx="1535113" cy="596900"/>
            </a:xfrm>
            <a:custGeom>
              <a:avLst/>
              <a:gdLst>
                <a:gd name="T0" fmla="*/ 947 w 967"/>
                <a:gd name="T1" fmla="*/ 38 h 376"/>
                <a:gd name="T2" fmla="*/ 947 w 967"/>
                <a:gd name="T3" fmla="*/ 338 h 376"/>
                <a:gd name="T4" fmla="*/ 967 w 967"/>
                <a:gd name="T5" fmla="*/ 338 h 376"/>
                <a:gd name="T6" fmla="*/ 967 w 967"/>
                <a:gd name="T7" fmla="*/ 376 h 376"/>
                <a:gd name="T8" fmla="*/ 86 w 967"/>
                <a:gd name="T9" fmla="*/ 376 h 376"/>
                <a:gd name="T10" fmla="*/ 86 w 967"/>
                <a:gd name="T11" fmla="*/ 376 h 376"/>
                <a:gd name="T12" fmla="*/ 68 w 967"/>
                <a:gd name="T13" fmla="*/ 374 h 376"/>
                <a:gd name="T14" fmla="*/ 52 w 967"/>
                <a:gd name="T15" fmla="*/ 370 h 376"/>
                <a:gd name="T16" fmla="*/ 38 w 967"/>
                <a:gd name="T17" fmla="*/ 362 h 376"/>
                <a:gd name="T18" fmla="*/ 26 w 967"/>
                <a:gd name="T19" fmla="*/ 352 h 376"/>
                <a:gd name="T20" fmla="*/ 16 w 967"/>
                <a:gd name="T21" fmla="*/ 338 h 376"/>
                <a:gd name="T22" fmla="*/ 8 w 967"/>
                <a:gd name="T23" fmla="*/ 324 h 376"/>
                <a:gd name="T24" fmla="*/ 2 w 967"/>
                <a:gd name="T25" fmla="*/ 308 h 376"/>
                <a:gd name="T26" fmla="*/ 0 w 967"/>
                <a:gd name="T27" fmla="*/ 292 h 376"/>
                <a:gd name="T28" fmla="*/ 0 w 967"/>
                <a:gd name="T29" fmla="*/ 86 h 376"/>
                <a:gd name="T30" fmla="*/ 0 w 967"/>
                <a:gd name="T31" fmla="*/ 86 h 376"/>
                <a:gd name="T32" fmla="*/ 2 w 967"/>
                <a:gd name="T33" fmla="*/ 68 h 376"/>
                <a:gd name="T34" fmla="*/ 8 w 967"/>
                <a:gd name="T35" fmla="*/ 52 h 376"/>
                <a:gd name="T36" fmla="*/ 16 w 967"/>
                <a:gd name="T37" fmla="*/ 38 h 376"/>
                <a:gd name="T38" fmla="*/ 26 w 967"/>
                <a:gd name="T39" fmla="*/ 26 h 376"/>
                <a:gd name="T40" fmla="*/ 38 w 967"/>
                <a:gd name="T41" fmla="*/ 14 h 376"/>
                <a:gd name="T42" fmla="*/ 52 w 967"/>
                <a:gd name="T43" fmla="*/ 6 h 376"/>
                <a:gd name="T44" fmla="*/ 68 w 967"/>
                <a:gd name="T45" fmla="*/ 2 h 376"/>
                <a:gd name="T46" fmla="*/ 86 w 967"/>
                <a:gd name="T47" fmla="*/ 0 h 376"/>
                <a:gd name="T48" fmla="*/ 967 w 967"/>
                <a:gd name="T49" fmla="*/ 0 h 376"/>
                <a:gd name="T50" fmla="*/ 967 w 967"/>
                <a:gd name="T51" fmla="*/ 38 h 376"/>
                <a:gd name="T52" fmla="*/ 947 w 967"/>
                <a:gd name="T53" fmla="*/ 3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7" h="376">
                  <a:moveTo>
                    <a:pt x="947" y="38"/>
                  </a:moveTo>
                  <a:lnTo>
                    <a:pt x="947" y="338"/>
                  </a:lnTo>
                  <a:lnTo>
                    <a:pt x="967" y="338"/>
                  </a:lnTo>
                  <a:lnTo>
                    <a:pt x="967" y="376"/>
                  </a:lnTo>
                  <a:lnTo>
                    <a:pt x="86" y="376"/>
                  </a:lnTo>
                  <a:lnTo>
                    <a:pt x="86" y="376"/>
                  </a:lnTo>
                  <a:lnTo>
                    <a:pt x="68" y="374"/>
                  </a:lnTo>
                  <a:lnTo>
                    <a:pt x="52" y="370"/>
                  </a:lnTo>
                  <a:lnTo>
                    <a:pt x="38" y="362"/>
                  </a:lnTo>
                  <a:lnTo>
                    <a:pt x="26" y="352"/>
                  </a:lnTo>
                  <a:lnTo>
                    <a:pt x="16" y="338"/>
                  </a:lnTo>
                  <a:lnTo>
                    <a:pt x="8" y="324"/>
                  </a:lnTo>
                  <a:lnTo>
                    <a:pt x="2" y="308"/>
                  </a:lnTo>
                  <a:lnTo>
                    <a:pt x="0" y="29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2"/>
                  </a:lnTo>
                  <a:lnTo>
                    <a:pt x="86" y="0"/>
                  </a:lnTo>
                  <a:lnTo>
                    <a:pt x="967" y="0"/>
                  </a:lnTo>
                  <a:lnTo>
                    <a:pt x="967" y="38"/>
                  </a:lnTo>
                  <a:lnTo>
                    <a:pt x="947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0DD9B8C5-E4AA-45D1-A100-2739E1172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0" y="1916113"/>
              <a:ext cx="1398588" cy="476250"/>
            </a:xfrm>
            <a:custGeom>
              <a:avLst/>
              <a:gdLst>
                <a:gd name="T0" fmla="*/ 881 w 881"/>
                <a:gd name="T1" fmla="*/ 300 h 300"/>
                <a:gd name="T2" fmla="*/ 112 w 881"/>
                <a:gd name="T3" fmla="*/ 300 h 300"/>
                <a:gd name="T4" fmla="*/ 112 w 881"/>
                <a:gd name="T5" fmla="*/ 300 h 300"/>
                <a:gd name="T6" fmla="*/ 90 w 881"/>
                <a:gd name="T7" fmla="*/ 298 h 300"/>
                <a:gd name="T8" fmla="*/ 68 w 881"/>
                <a:gd name="T9" fmla="*/ 290 h 300"/>
                <a:gd name="T10" fmla="*/ 50 w 881"/>
                <a:gd name="T11" fmla="*/ 280 h 300"/>
                <a:gd name="T12" fmla="*/ 32 w 881"/>
                <a:gd name="T13" fmla="*/ 266 h 300"/>
                <a:gd name="T14" fmla="*/ 18 w 881"/>
                <a:gd name="T15" fmla="*/ 250 h 300"/>
                <a:gd name="T16" fmla="*/ 8 w 881"/>
                <a:gd name="T17" fmla="*/ 230 h 300"/>
                <a:gd name="T18" fmla="*/ 2 w 881"/>
                <a:gd name="T19" fmla="*/ 210 h 300"/>
                <a:gd name="T20" fmla="*/ 0 w 881"/>
                <a:gd name="T21" fmla="*/ 186 h 300"/>
                <a:gd name="T22" fmla="*/ 0 w 881"/>
                <a:gd name="T23" fmla="*/ 114 h 300"/>
                <a:gd name="T24" fmla="*/ 0 w 881"/>
                <a:gd name="T25" fmla="*/ 114 h 300"/>
                <a:gd name="T26" fmla="*/ 2 w 881"/>
                <a:gd name="T27" fmla="*/ 90 h 300"/>
                <a:gd name="T28" fmla="*/ 8 w 881"/>
                <a:gd name="T29" fmla="*/ 70 h 300"/>
                <a:gd name="T30" fmla="*/ 18 w 881"/>
                <a:gd name="T31" fmla="*/ 50 h 300"/>
                <a:gd name="T32" fmla="*/ 32 w 881"/>
                <a:gd name="T33" fmla="*/ 34 h 300"/>
                <a:gd name="T34" fmla="*/ 50 w 881"/>
                <a:gd name="T35" fmla="*/ 20 h 300"/>
                <a:gd name="T36" fmla="*/ 68 w 881"/>
                <a:gd name="T37" fmla="*/ 10 h 300"/>
                <a:gd name="T38" fmla="*/ 90 w 881"/>
                <a:gd name="T39" fmla="*/ 4 h 300"/>
                <a:gd name="T40" fmla="*/ 112 w 881"/>
                <a:gd name="T41" fmla="*/ 0 h 300"/>
                <a:gd name="T42" fmla="*/ 881 w 881"/>
                <a:gd name="T43" fmla="*/ 0 h 300"/>
                <a:gd name="T44" fmla="*/ 881 w 881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1" h="300">
                  <a:moveTo>
                    <a:pt x="881" y="300"/>
                  </a:moveTo>
                  <a:lnTo>
                    <a:pt x="112" y="300"/>
                  </a:lnTo>
                  <a:lnTo>
                    <a:pt x="112" y="300"/>
                  </a:lnTo>
                  <a:lnTo>
                    <a:pt x="90" y="298"/>
                  </a:lnTo>
                  <a:lnTo>
                    <a:pt x="68" y="290"/>
                  </a:lnTo>
                  <a:lnTo>
                    <a:pt x="50" y="280"/>
                  </a:lnTo>
                  <a:lnTo>
                    <a:pt x="32" y="266"/>
                  </a:lnTo>
                  <a:lnTo>
                    <a:pt x="18" y="250"/>
                  </a:lnTo>
                  <a:lnTo>
                    <a:pt x="8" y="230"/>
                  </a:lnTo>
                  <a:lnTo>
                    <a:pt x="2" y="210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90"/>
                  </a:lnTo>
                  <a:lnTo>
                    <a:pt x="8" y="70"/>
                  </a:lnTo>
                  <a:lnTo>
                    <a:pt x="18" y="50"/>
                  </a:lnTo>
                  <a:lnTo>
                    <a:pt x="32" y="34"/>
                  </a:lnTo>
                  <a:lnTo>
                    <a:pt x="50" y="20"/>
                  </a:lnTo>
                  <a:lnTo>
                    <a:pt x="68" y="10"/>
                  </a:lnTo>
                  <a:lnTo>
                    <a:pt x="90" y="4"/>
                  </a:lnTo>
                  <a:lnTo>
                    <a:pt x="112" y="0"/>
                  </a:lnTo>
                  <a:lnTo>
                    <a:pt x="881" y="0"/>
                  </a:lnTo>
                  <a:lnTo>
                    <a:pt x="881" y="300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6" name="Picture 62">
              <a:extLst>
                <a:ext uri="{FF2B5EF4-FFF2-40B4-BE49-F238E27FC236}">
                  <a16:creationId xmlns:a16="http://schemas.microsoft.com/office/drawing/2014/main" id="{F38B26F7-A129-43A2-A823-E08DAA868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800" y="4900613"/>
              <a:ext cx="1684338" cy="43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2E972F59-8E2E-4E1B-A12F-D4AD01E2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813" y="4919663"/>
              <a:ext cx="1233488" cy="407987"/>
            </a:xfrm>
            <a:custGeom>
              <a:avLst/>
              <a:gdLst>
                <a:gd name="T0" fmla="*/ 759 w 777"/>
                <a:gd name="T1" fmla="*/ 26 h 257"/>
                <a:gd name="T2" fmla="*/ 759 w 777"/>
                <a:gd name="T3" fmla="*/ 229 h 257"/>
                <a:gd name="T4" fmla="*/ 777 w 777"/>
                <a:gd name="T5" fmla="*/ 229 h 257"/>
                <a:gd name="T6" fmla="*/ 777 w 777"/>
                <a:gd name="T7" fmla="*/ 257 h 257"/>
                <a:gd name="T8" fmla="*/ 70 w 777"/>
                <a:gd name="T9" fmla="*/ 257 h 257"/>
                <a:gd name="T10" fmla="*/ 70 w 777"/>
                <a:gd name="T11" fmla="*/ 257 h 257"/>
                <a:gd name="T12" fmla="*/ 56 w 777"/>
                <a:gd name="T13" fmla="*/ 255 h 257"/>
                <a:gd name="T14" fmla="*/ 42 w 777"/>
                <a:gd name="T15" fmla="*/ 251 h 257"/>
                <a:gd name="T16" fmla="*/ 30 w 777"/>
                <a:gd name="T17" fmla="*/ 245 h 257"/>
                <a:gd name="T18" fmla="*/ 20 w 777"/>
                <a:gd name="T19" fmla="*/ 235 h 257"/>
                <a:gd name="T20" fmla="*/ 12 w 777"/>
                <a:gd name="T21" fmla="*/ 225 h 257"/>
                <a:gd name="T22" fmla="*/ 4 w 777"/>
                <a:gd name="T23" fmla="*/ 213 h 257"/>
                <a:gd name="T24" fmla="*/ 0 w 777"/>
                <a:gd name="T25" fmla="*/ 199 h 257"/>
                <a:gd name="T26" fmla="*/ 0 w 777"/>
                <a:gd name="T27" fmla="*/ 185 h 257"/>
                <a:gd name="T28" fmla="*/ 0 w 777"/>
                <a:gd name="T29" fmla="*/ 70 h 257"/>
                <a:gd name="T30" fmla="*/ 0 w 777"/>
                <a:gd name="T31" fmla="*/ 70 h 257"/>
                <a:gd name="T32" fmla="*/ 0 w 777"/>
                <a:gd name="T33" fmla="*/ 56 h 257"/>
                <a:gd name="T34" fmla="*/ 4 w 777"/>
                <a:gd name="T35" fmla="*/ 42 h 257"/>
                <a:gd name="T36" fmla="*/ 12 w 777"/>
                <a:gd name="T37" fmla="*/ 30 h 257"/>
                <a:gd name="T38" fmla="*/ 20 w 777"/>
                <a:gd name="T39" fmla="*/ 20 h 257"/>
                <a:gd name="T40" fmla="*/ 30 w 777"/>
                <a:gd name="T41" fmla="*/ 12 h 257"/>
                <a:gd name="T42" fmla="*/ 42 w 777"/>
                <a:gd name="T43" fmla="*/ 4 h 257"/>
                <a:gd name="T44" fmla="*/ 56 w 777"/>
                <a:gd name="T45" fmla="*/ 0 h 257"/>
                <a:gd name="T46" fmla="*/ 70 w 777"/>
                <a:gd name="T47" fmla="*/ 0 h 257"/>
                <a:gd name="T48" fmla="*/ 777 w 777"/>
                <a:gd name="T49" fmla="*/ 0 h 257"/>
                <a:gd name="T50" fmla="*/ 777 w 777"/>
                <a:gd name="T51" fmla="*/ 26 h 257"/>
                <a:gd name="T52" fmla="*/ 759 w 777"/>
                <a:gd name="T53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7" h="257">
                  <a:moveTo>
                    <a:pt x="759" y="26"/>
                  </a:moveTo>
                  <a:lnTo>
                    <a:pt x="759" y="229"/>
                  </a:lnTo>
                  <a:lnTo>
                    <a:pt x="777" y="229"/>
                  </a:lnTo>
                  <a:lnTo>
                    <a:pt x="777" y="257"/>
                  </a:lnTo>
                  <a:lnTo>
                    <a:pt x="70" y="257"/>
                  </a:lnTo>
                  <a:lnTo>
                    <a:pt x="70" y="257"/>
                  </a:lnTo>
                  <a:lnTo>
                    <a:pt x="56" y="255"/>
                  </a:lnTo>
                  <a:lnTo>
                    <a:pt x="42" y="251"/>
                  </a:lnTo>
                  <a:lnTo>
                    <a:pt x="30" y="245"/>
                  </a:lnTo>
                  <a:lnTo>
                    <a:pt x="20" y="235"/>
                  </a:lnTo>
                  <a:lnTo>
                    <a:pt x="12" y="225"/>
                  </a:lnTo>
                  <a:lnTo>
                    <a:pt x="4" y="213"/>
                  </a:lnTo>
                  <a:lnTo>
                    <a:pt x="0" y="199"/>
                  </a:lnTo>
                  <a:lnTo>
                    <a:pt x="0" y="18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77" y="0"/>
                  </a:lnTo>
                  <a:lnTo>
                    <a:pt x="777" y="26"/>
                  </a:lnTo>
                  <a:lnTo>
                    <a:pt x="759" y="2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0E09BBF3-DEBA-41D1-9B6C-3B5CDBA0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960938"/>
              <a:ext cx="1122363" cy="322262"/>
            </a:xfrm>
            <a:custGeom>
              <a:avLst/>
              <a:gdLst>
                <a:gd name="T0" fmla="*/ 707 w 707"/>
                <a:gd name="T1" fmla="*/ 203 h 203"/>
                <a:gd name="T2" fmla="*/ 76 w 707"/>
                <a:gd name="T3" fmla="*/ 203 h 203"/>
                <a:gd name="T4" fmla="*/ 76 w 707"/>
                <a:gd name="T5" fmla="*/ 203 h 203"/>
                <a:gd name="T6" fmla="*/ 62 w 707"/>
                <a:gd name="T7" fmla="*/ 203 h 203"/>
                <a:gd name="T8" fmla="*/ 46 w 707"/>
                <a:gd name="T9" fmla="*/ 197 h 203"/>
                <a:gd name="T10" fmla="*/ 34 w 707"/>
                <a:gd name="T11" fmla="*/ 191 h 203"/>
                <a:gd name="T12" fmla="*/ 22 w 707"/>
                <a:gd name="T13" fmla="*/ 181 h 203"/>
                <a:gd name="T14" fmla="*/ 12 w 707"/>
                <a:gd name="T15" fmla="*/ 169 h 203"/>
                <a:gd name="T16" fmla="*/ 6 w 707"/>
                <a:gd name="T17" fmla="*/ 157 h 203"/>
                <a:gd name="T18" fmla="*/ 0 w 707"/>
                <a:gd name="T19" fmla="*/ 141 h 203"/>
                <a:gd name="T20" fmla="*/ 0 w 707"/>
                <a:gd name="T21" fmla="*/ 127 h 203"/>
                <a:gd name="T22" fmla="*/ 0 w 707"/>
                <a:gd name="T23" fmla="*/ 78 h 203"/>
                <a:gd name="T24" fmla="*/ 0 w 707"/>
                <a:gd name="T25" fmla="*/ 78 h 203"/>
                <a:gd name="T26" fmla="*/ 0 w 707"/>
                <a:gd name="T27" fmla="*/ 62 h 203"/>
                <a:gd name="T28" fmla="*/ 6 w 707"/>
                <a:gd name="T29" fmla="*/ 48 h 203"/>
                <a:gd name="T30" fmla="*/ 12 w 707"/>
                <a:gd name="T31" fmla="*/ 34 h 203"/>
                <a:gd name="T32" fmla="*/ 22 w 707"/>
                <a:gd name="T33" fmla="*/ 22 h 203"/>
                <a:gd name="T34" fmla="*/ 34 w 707"/>
                <a:gd name="T35" fmla="*/ 12 h 203"/>
                <a:gd name="T36" fmla="*/ 46 w 707"/>
                <a:gd name="T37" fmla="*/ 6 h 203"/>
                <a:gd name="T38" fmla="*/ 62 w 707"/>
                <a:gd name="T39" fmla="*/ 2 h 203"/>
                <a:gd name="T40" fmla="*/ 76 w 707"/>
                <a:gd name="T41" fmla="*/ 0 h 203"/>
                <a:gd name="T42" fmla="*/ 707 w 707"/>
                <a:gd name="T43" fmla="*/ 0 h 203"/>
                <a:gd name="T44" fmla="*/ 707 w 707"/>
                <a:gd name="T4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7" h="203">
                  <a:moveTo>
                    <a:pt x="707" y="203"/>
                  </a:moveTo>
                  <a:lnTo>
                    <a:pt x="76" y="203"/>
                  </a:lnTo>
                  <a:lnTo>
                    <a:pt x="76" y="203"/>
                  </a:lnTo>
                  <a:lnTo>
                    <a:pt x="62" y="203"/>
                  </a:lnTo>
                  <a:lnTo>
                    <a:pt x="46" y="197"/>
                  </a:lnTo>
                  <a:lnTo>
                    <a:pt x="34" y="191"/>
                  </a:lnTo>
                  <a:lnTo>
                    <a:pt x="22" y="181"/>
                  </a:lnTo>
                  <a:lnTo>
                    <a:pt x="12" y="169"/>
                  </a:lnTo>
                  <a:lnTo>
                    <a:pt x="6" y="157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6" y="48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4" y="12"/>
                  </a:lnTo>
                  <a:lnTo>
                    <a:pt x="46" y="6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707" y="0"/>
                  </a:lnTo>
                  <a:lnTo>
                    <a:pt x="707" y="20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9" name="Picture 65">
              <a:extLst>
                <a:ext uri="{FF2B5EF4-FFF2-40B4-BE49-F238E27FC236}">
                  <a16:creationId xmlns:a16="http://schemas.microsoft.com/office/drawing/2014/main" id="{AEAABF7B-2387-4230-884C-D67C081DF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3200" y="4424363"/>
              <a:ext cx="18637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2BF8BD5A-3B86-4FB6-B7BB-77EC363F7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863" y="4443413"/>
              <a:ext cx="1065213" cy="476250"/>
            </a:xfrm>
            <a:custGeom>
              <a:avLst/>
              <a:gdLst>
                <a:gd name="T0" fmla="*/ 655 w 671"/>
                <a:gd name="T1" fmla="*/ 30 h 300"/>
                <a:gd name="T2" fmla="*/ 655 w 671"/>
                <a:gd name="T3" fmla="*/ 268 h 300"/>
                <a:gd name="T4" fmla="*/ 671 w 671"/>
                <a:gd name="T5" fmla="*/ 268 h 300"/>
                <a:gd name="T6" fmla="*/ 671 w 671"/>
                <a:gd name="T7" fmla="*/ 300 h 300"/>
                <a:gd name="T8" fmla="*/ 90 w 671"/>
                <a:gd name="T9" fmla="*/ 300 h 300"/>
                <a:gd name="T10" fmla="*/ 90 w 671"/>
                <a:gd name="T11" fmla="*/ 300 h 300"/>
                <a:gd name="T12" fmla="*/ 72 w 671"/>
                <a:gd name="T13" fmla="*/ 298 h 300"/>
                <a:gd name="T14" fmla="*/ 56 w 671"/>
                <a:gd name="T15" fmla="*/ 292 h 300"/>
                <a:gd name="T16" fmla="*/ 40 w 671"/>
                <a:gd name="T17" fmla="*/ 284 h 300"/>
                <a:gd name="T18" fmla="*/ 26 w 671"/>
                <a:gd name="T19" fmla="*/ 272 h 300"/>
                <a:gd name="T20" fmla="*/ 16 w 671"/>
                <a:gd name="T21" fmla="*/ 260 h 300"/>
                <a:gd name="T22" fmla="*/ 8 w 671"/>
                <a:gd name="T23" fmla="*/ 244 h 300"/>
                <a:gd name="T24" fmla="*/ 2 w 671"/>
                <a:gd name="T25" fmla="*/ 228 h 300"/>
                <a:gd name="T26" fmla="*/ 0 w 671"/>
                <a:gd name="T27" fmla="*/ 210 h 300"/>
                <a:gd name="T28" fmla="*/ 0 w 671"/>
                <a:gd name="T29" fmla="*/ 88 h 300"/>
                <a:gd name="T30" fmla="*/ 0 w 671"/>
                <a:gd name="T31" fmla="*/ 88 h 300"/>
                <a:gd name="T32" fmla="*/ 2 w 671"/>
                <a:gd name="T33" fmla="*/ 70 h 300"/>
                <a:gd name="T34" fmla="*/ 8 w 671"/>
                <a:gd name="T35" fmla="*/ 54 h 300"/>
                <a:gd name="T36" fmla="*/ 16 w 671"/>
                <a:gd name="T37" fmla="*/ 38 h 300"/>
                <a:gd name="T38" fmla="*/ 26 w 671"/>
                <a:gd name="T39" fmla="*/ 26 h 300"/>
                <a:gd name="T40" fmla="*/ 40 w 671"/>
                <a:gd name="T41" fmla="*/ 14 h 300"/>
                <a:gd name="T42" fmla="*/ 56 w 671"/>
                <a:gd name="T43" fmla="*/ 6 h 300"/>
                <a:gd name="T44" fmla="*/ 72 w 671"/>
                <a:gd name="T45" fmla="*/ 0 h 300"/>
                <a:gd name="T46" fmla="*/ 90 w 671"/>
                <a:gd name="T47" fmla="*/ 0 h 300"/>
                <a:gd name="T48" fmla="*/ 671 w 671"/>
                <a:gd name="T49" fmla="*/ 0 h 300"/>
                <a:gd name="T50" fmla="*/ 671 w 671"/>
                <a:gd name="T51" fmla="*/ 30 h 300"/>
                <a:gd name="T52" fmla="*/ 655 w 671"/>
                <a:gd name="T5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1" h="300">
                  <a:moveTo>
                    <a:pt x="655" y="30"/>
                  </a:moveTo>
                  <a:lnTo>
                    <a:pt x="655" y="268"/>
                  </a:lnTo>
                  <a:lnTo>
                    <a:pt x="671" y="268"/>
                  </a:lnTo>
                  <a:lnTo>
                    <a:pt x="671" y="300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72" y="298"/>
                  </a:lnTo>
                  <a:lnTo>
                    <a:pt x="56" y="292"/>
                  </a:lnTo>
                  <a:lnTo>
                    <a:pt x="40" y="284"/>
                  </a:lnTo>
                  <a:lnTo>
                    <a:pt x="26" y="272"/>
                  </a:lnTo>
                  <a:lnTo>
                    <a:pt x="16" y="260"/>
                  </a:lnTo>
                  <a:lnTo>
                    <a:pt x="8" y="244"/>
                  </a:lnTo>
                  <a:lnTo>
                    <a:pt x="2" y="228"/>
                  </a:lnTo>
                  <a:lnTo>
                    <a:pt x="0" y="21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40" y="14"/>
                  </a:lnTo>
                  <a:lnTo>
                    <a:pt x="56" y="6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671" y="0"/>
                  </a:lnTo>
                  <a:lnTo>
                    <a:pt x="671" y="30"/>
                  </a:lnTo>
                  <a:lnTo>
                    <a:pt x="655" y="30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D7F4BDB5-1BEB-4083-B938-8485B3477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4491038"/>
              <a:ext cx="966788" cy="377825"/>
            </a:xfrm>
            <a:custGeom>
              <a:avLst/>
              <a:gdLst>
                <a:gd name="T0" fmla="*/ 609 w 609"/>
                <a:gd name="T1" fmla="*/ 238 h 238"/>
                <a:gd name="T2" fmla="*/ 90 w 609"/>
                <a:gd name="T3" fmla="*/ 238 h 238"/>
                <a:gd name="T4" fmla="*/ 90 w 609"/>
                <a:gd name="T5" fmla="*/ 238 h 238"/>
                <a:gd name="T6" fmla="*/ 72 w 609"/>
                <a:gd name="T7" fmla="*/ 236 h 238"/>
                <a:gd name="T8" fmla="*/ 54 w 609"/>
                <a:gd name="T9" fmla="*/ 232 h 238"/>
                <a:gd name="T10" fmla="*/ 40 w 609"/>
                <a:gd name="T11" fmla="*/ 222 h 238"/>
                <a:gd name="T12" fmla="*/ 26 w 609"/>
                <a:gd name="T13" fmla="*/ 212 h 238"/>
                <a:gd name="T14" fmla="*/ 14 w 609"/>
                <a:gd name="T15" fmla="*/ 198 h 238"/>
                <a:gd name="T16" fmla="*/ 6 w 609"/>
                <a:gd name="T17" fmla="*/ 184 h 238"/>
                <a:gd name="T18" fmla="*/ 2 w 609"/>
                <a:gd name="T19" fmla="*/ 166 h 238"/>
                <a:gd name="T20" fmla="*/ 0 w 609"/>
                <a:gd name="T21" fmla="*/ 148 h 238"/>
                <a:gd name="T22" fmla="*/ 0 w 609"/>
                <a:gd name="T23" fmla="*/ 90 h 238"/>
                <a:gd name="T24" fmla="*/ 0 w 609"/>
                <a:gd name="T25" fmla="*/ 90 h 238"/>
                <a:gd name="T26" fmla="*/ 2 w 609"/>
                <a:gd name="T27" fmla="*/ 72 h 238"/>
                <a:gd name="T28" fmla="*/ 6 w 609"/>
                <a:gd name="T29" fmla="*/ 54 h 238"/>
                <a:gd name="T30" fmla="*/ 14 w 609"/>
                <a:gd name="T31" fmla="*/ 40 h 238"/>
                <a:gd name="T32" fmla="*/ 26 w 609"/>
                <a:gd name="T33" fmla="*/ 26 h 238"/>
                <a:gd name="T34" fmla="*/ 40 w 609"/>
                <a:gd name="T35" fmla="*/ 16 h 238"/>
                <a:gd name="T36" fmla="*/ 54 w 609"/>
                <a:gd name="T37" fmla="*/ 6 h 238"/>
                <a:gd name="T38" fmla="*/ 72 w 609"/>
                <a:gd name="T39" fmla="*/ 2 h 238"/>
                <a:gd name="T40" fmla="*/ 90 w 609"/>
                <a:gd name="T41" fmla="*/ 0 h 238"/>
                <a:gd name="T42" fmla="*/ 609 w 609"/>
                <a:gd name="T43" fmla="*/ 0 h 238"/>
                <a:gd name="T44" fmla="*/ 609 w 609"/>
                <a:gd name="T4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9" h="238">
                  <a:moveTo>
                    <a:pt x="609" y="238"/>
                  </a:moveTo>
                  <a:lnTo>
                    <a:pt x="90" y="238"/>
                  </a:lnTo>
                  <a:lnTo>
                    <a:pt x="90" y="238"/>
                  </a:lnTo>
                  <a:lnTo>
                    <a:pt x="72" y="236"/>
                  </a:lnTo>
                  <a:lnTo>
                    <a:pt x="54" y="232"/>
                  </a:lnTo>
                  <a:lnTo>
                    <a:pt x="40" y="222"/>
                  </a:lnTo>
                  <a:lnTo>
                    <a:pt x="26" y="212"/>
                  </a:lnTo>
                  <a:lnTo>
                    <a:pt x="14" y="198"/>
                  </a:lnTo>
                  <a:lnTo>
                    <a:pt x="6" y="184"/>
                  </a:lnTo>
                  <a:lnTo>
                    <a:pt x="2" y="166"/>
                  </a:lnTo>
                  <a:lnTo>
                    <a:pt x="0" y="14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6" y="54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0" y="16"/>
                  </a:lnTo>
                  <a:lnTo>
                    <a:pt x="54" y="6"/>
                  </a:lnTo>
                  <a:lnTo>
                    <a:pt x="72" y="2"/>
                  </a:lnTo>
                  <a:lnTo>
                    <a:pt x="90" y="0"/>
                  </a:lnTo>
                  <a:lnTo>
                    <a:pt x="609" y="0"/>
                  </a:lnTo>
                  <a:lnTo>
                    <a:pt x="609" y="238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2" name="Picture 68">
              <a:extLst>
                <a:ext uri="{FF2B5EF4-FFF2-40B4-BE49-F238E27FC236}">
                  <a16:creationId xmlns:a16="http://schemas.microsoft.com/office/drawing/2014/main" id="{44D82191-B88A-4440-859F-E602181F5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563" y="3844925"/>
              <a:ext cx="1465263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4ECC6519-2C22-4984-A1FA-D241ADFF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857625"/>
              <a:ext cx="1071563" cy="582612"/>
            </a:xfrm>
            <a:custGeom>
              <a:avLst/>
              <a:gdLst>
                <a:gd name="T0" fmla="*/ 16 w 675"/>
                <a:gd name="T1" fmla="*/ 38 h 367"/>
                <a:gd name="T2" fmla="*/ 16 w 675"/>
                <a:gd name="T3" fmla="*/ 331 h 367"/>
                <a:gd name="T4" fmla="*/ 0 w 675"/>
                <a:gd name="T5" fmla="*/ 331 h 367"/>
                <a:gd name="T6" fmla="*/ 0 w 675"/>
                <a:gd name="T7" fmla="*/ 367 h 367"/>
                <a:gd name="T8" fmla="*/ 579 w 675"/>
                <a:gd name="T9" fmla="*/ 367 h 367"/>
                <a:gd name="T10" fmla="*/ 579 w 675"/>
                <a:gd name="T11" fmla="*/ 367 h 367"/>
                <a:gd name="T12" fmla="*/ 599 w 675"/>
                <a:gd name="T13" fmla="*/ 367 h 367"/>
                <a:gd name="T14" fmla="*/ 617 w 675"/>
                <a:gd name="T15" fmla="*/ 361 h 367"/>
                <a:gd name="T16" fmla="*/ 633 w 675"/>
                <a:gd name="T17" fmla="*/ 351 h 367"/>
                <a:gd name="T18" fmla="*/ 647 w 675"/>
                <a:gd name="T19" fmla="*/ 339 h 367"/>
                <a:gd name="T20" fmla="*/ 659 w 675"/>
                <a:gd name="T21" fmla="*/ 325 h 367"/>
                <a:gd name="T22" fmla="*/ 667 w 675"/>
                <a:gd name="T23" fmla="*/ 309 h 367"/>
                <a:gd name="T24" fmla="*/ 673 w 675"/>
                <a:gd name="T25" fmla="*/ 291 h 367"/>
                <a:gd name="T26" fmla="*/ 675 w 675"/>
                <a:gd name="T27" fmla="*/ 271 h 367"/>
                <a:gd name="T28" fmla="*/ 675 w 675"/>
                <a:gd name="T29" fmla="*/ 97 h 367"/>
                <a:gd name="T30" fmla="*/ 675 w 675"/>
                <a:gd name="T31" fmla="*/ 97 h 367"/>
                <a:gd name="T32" fmla="*/ 673 w 675"/>
                <a:gd name="T33" fmla="*/ 78 h 367"/>
                <a:gd name="T34" fmla="*/ 667 w 675"/>
                <a:gd name="T35" fmla="*/ 60 h 367"/>
                <a:gd name="T36" fmla="*/ 659 w 675"/>
                <a:gd name="T37" fmla="*/ 44 h 367"/>
                <a:gd name="T38" fmla="*/ 647 w 675"/>
                <a:gd name="T39" fmla="*/ 30 h 367"/>
                <a:gd name="T40" fmla="*/ 633 w 675"/>
                <a:gd name="T41" fmla="*/ 18 h 367"/>
                <a:gd name="T42" fmla="*/ 617 w 675"/>
                <a:gd name="T43" fmla="*/ 8 h 367"/>
                <a:gd name="T44" fmla="*/ 599 w 675"/>
                <a:gd name="T45" fmla="*/ 2 h 367"/>
                <a:gd name="T46" fmla="*/ 579 w 675"/>
                <a:gd name="T47" fmla="*/ 0 h 367"/>
                <a:gd name="T48" fmla="*/ 0 w 675"/>
                <a:gd name="T49" fmla="*/ 0 h 367"/>
                <a:gd name="T50" fmla="*/ 0 w 675"/>
                <a:gd name="T51" fmla="*/ 38 h 367"/>
                <a:gd name="T52" fmla="*/ 16 w 675"/>
                <a:gd name="T53" fmla="*/ 3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367">
                  <a:moveTo>
                    <a:pt x="16" y="38"/>
                  </a:moveTo>
                  <a:lnTo>
                    <a:pt x="16" y="331"/>
                  </a:lnTo>
                  <a:lnTo>
                    <a:pt x="0" y="331"/>
                  </a:lnTo>
                  <a:lnTo>
                    <a:pt x="0" y="367"/>
                  </a:lnTo>
                  <a:lnTo>
                    <a:pt x="579" y="367"/>
                  </a:lnTo>
                  <a:lnTo>
                    <a:pt x="579" y="367"/>
                  </a:lnTo>
                  <a:lnTo>
                    <a:pt x="599" y="367"/>
                  </a:lnTo>
                  <a:lnTo>
                    <a:pt x="617" y="361"/>
                  </a:lnTo>
                  <a:lnTo>
                    <a:pt x="633" y="351"/>
                  </a:lnTo>
                  <a:lnTo>
                    <a:pt x="647" y="339"/>
                  </a:lnTo>
                  <a:lnTo>
                    <a:pt x="659" y="325"/>
                  </a:lnTo>
                  <a:lnTo>
                    <a:pt x="667" y="309"/>
                  </a:lnTo>
                  <a:lnTo>
                    <a:pt x="673" y="291"/>
                  </a:lnTo>
                  <a:lnTo>
                    <a:pt x="675" y="271"/>
                  </a:lnTo>
                  <a:lnTo>
                    <a:pt x="675" y="97"/>
                  </a:lnTo>
                  <a:lnTo>
                    <a:pt x="675" y="97"/>
                  </a:lnTo>
                  <a:lnTo>
                    <a:pt x="673" y="78"/>
                  </a:lnTo>
                  <a:lnTo>
                    <a:pt x="667" y="60"/>
                  </a:lnTo>
                  <a:lnTo>
                    <a:pt x="659" y="44"/>
                  </a:lnTo>
                  <a:lnTo>
                    <a:pt x="647" y="30"/>
                  </a:lnTo>
                  <a:lnTo>
                    <a:pt x="633" y="18"/>
                  </a:lnTo>
                  <a:lnTo>
                    <a:pt x="617" y="8"/>
                  </a:lnTo>
                  <a:lnTo>
                    <a:pt x="599" y="2"/>
                  </a:lnTo>
                  <a:lnTo>
                    <a:pt x="57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6" y="38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7495DFAA-02E0-479E-8533-CED6BEE2E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0" y="3917950"/>
              <a:ext cx="963613" cy="465137"/>
            </a:xfrm>
            <a:custGeom>
              <a:avLst/>
              <a:gdLst>
                <a:gd name="T0" fmla="*/ 0 w 607"/>
                <a:gd name="T1" fmla="*/ 293 h 293"/>
                <a:gd name="T2" fmla="*/ 497 w 607"/>
                <a:gd name="T3" fmla="*/ 293 h 293"/>
                <a:gd name="T4" fmla="*/ 497 w 607"/>
                <a:gd name="T5" fmla="*/ 293 h 293"/>
                <a:gd name="T6" fmla="*/ 519 w 607"/>
                <a:gd name="T7" fmla="*/ 289 h 293"/>
                <a:gd name="T8" fmla="*/ 539 w 607"/>
                <a:gd name="T9" fmla="*/ 283 h 293"/>
                <a:gd name="T10" fmla="*/ 559 w 607"/>
                <a:gd name="T11" fmla="*/ 273 h 293"/>
                <a:gd name="T12" fmla="*/ 575 w 607"/>
                <a:gd name="T13" fmla="*/ 259 h 293"/>
                <a:gd name="T14" fmla="*/ 587 w 607"/>
                <a:gd name="T15" fmla="*/ 243 h 293"/>
                <a:gd name="T16" fmla="*/ 599 w 607"/>
                <a:gd name="T17" fmla="*/ 225 h 293"/>
                <a:gd name="T18" fmla="*/ 605 w 607"/>
                <a:gd name="T19" fmla="*/ 205 h 293"/>
                <a:gd name="T20" fmla="*/ 607 w 607"/>
                <a:gd name="T21" fmla="*/ 181 h 293"/>
                <a:gd name="T22" fmla="*/ 607 w 607"/>
                <a:gd name="T23" fmla="*/ 111 h 293"/>
                <a:gd name="T24" fmla="*/ 607 w 607"/>
                <a:gd name="T25" fmla="*/ 111 h 293"/>
                <a:gd name="T26" fmla="*/ 605 w 607"/>
                <a:gd name="T27" fmla="*/ 87 h 293"/>
                <a:gd name="T28" fmla="*/ 599 w 607"/>
                <a:gd name="T29" fmla="*/ 67 h 293"/>
                <a:gd name="T30" fmla="*/ 587 w 607"/>
                <a:gd name="T31" fmla="*/ 49 h 293"/>
                <a:gd name="T32" fmla="*/ 575 w 607"/>
                <a:gd name="T33" fmla="*/ 34 h 293"/>
                <a:gd name="T34" fmla="*/ 559 w 607"/>
                <a:gd name="T35" fmla="*/ 20 h 293"/>
                <a:gd name="T36" fmla="*/ 539 w 607"/>
                <a:gd name="T37" fmla="*/ 10 h 293"/>
                <a:gd name="T38" fmla="*/ 519 w 607"/>
                <a:gd name="T39" fmla="*/ 4 h 293"/>
                <a:gd name="T40" fmla="*/ 497 w 607"/>
                <a:gd name="T41" fmla="*/ 0 h 293"/>
                <a:gd name="T42" fmla="*/ 0 w 607"/>
                <a:gd name="T43" fmla="*/ 0 h 293"/>
                <a:gd name="T44" fmla="*/ 0 w 607"/>
                <a:gd name="T45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293">
                  <a:moveTo>
                    <a:pt x="0" y="293"/>
                  </a:moveTo>
                  <a:lnTo>
                    <a:pt x="497" y="293"/>
                  </a:lnTo>
                  <a:lnTo>
                    <a:pt x="497" y="293"/>
                  </a:lnTo>
                  <a:lnTo>
                    <a:pt x="519" y="289"/>
                  </a:lnTo>
                  <a:lnTo>
                    <a:pt x="539" y="283"/>
                  </a:lnTo>
                  <a:lnTo>
                    <a:pt x="559" y="273"/>
                  </a:lnTo>
                  <a:lnTo>
                    <a:pt x="575" y="259"/>
                  </a:lnTo>
                  <a:lnTo>
                    <a:pt x="587" y="243"/>
                  </a:lnTo>
                  <a:lnTo>
                    <a:pt x="599" y="225"/>
                  </a:lnTo>
                  <a:lnTo>
                    <a:pt x="605" y="205"/>
                  </a:lnTo>
                  <a:lnTo>
                    <a:pt x="607" y="181"/>
                  </a:lnTo>
                  <a:lnTo>
                    <a:pt x="607" y="111"/>
                  </a:lnTo>
                  <a:lnTo>
                    <a:pt x="607" y="111"/>
                  </a:lnTo>
                  <a:lnTo>
                    <a:pt x="605" y="87"/>
                  </a:lnTo>
                  <a:lnTo>
                    <a:pt x="599" y="67"/>
                  </a:lnTo>
                  <a:lnTo>
                    <a:pt x="587" y="49"/>
                  </a:lnTo>
                  <a:lnTo>
                    <a:pt x="575" y="34"/>
                  </a:lnTo>
                  <a:lnTo>
                    <a:pt x="559" y="20"/>
                  </a:lnTo>
                  <a:lnTo>
                    <a:pt x="539" y="10"/>
                  </a:lnTo>
                  <a:lnTo>
                    <a:pt x="519" y="4"/>
                  </a:lnTo>
                  <a:lnTo>
                    <a:pt x="497" y="0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5" name="Picture 71">
              <a:extLst>
                <a:ext uri="{FF2B5EF4-FFF2-40B4-BE49-F238E27FC236}">
                  <a16:creationId xmlns:a16="http://schemas.microsoft.com/office/drawing/2014/main" id="{8BEF8AD2-A12F-4969-9BE3-9BC771864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75" y="3260725"/>
              <a:ext cx="15509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" name="Freeform 72">
              <a:extLst>
                <a:ext uri="{FF2B5EF4-FFF2-40B4-BE49-F238E27FC236}">
                  <a16:creationId xmlns:a16="http://schemas.microsoft.com/office/drawing/2014/main" id="{1C35E819-64C3-4377-BA77-E7B081DC3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3273425"/>
              <a:ext cx="1138238" cy="584200"/>
            </a:xfrm>
            <a:custGeom>
              <a:avLst/>
              <a:gdLst>
                <a:gd name="T0" fmla="*/ 701 w 717"/>
                <a:gd name="T1" fmla="*/ 38 h 368"/>
                <a:gd name="T2" fmla="*/ 701 w 717"/>
                <a:gd name="T3" fmla="*/ 332 h 368"/>
                <a:gd name="T4" fmla="*/ 717 w 717"/>
                <a:gd name="T5" fmla="*/ 332 h 368"/>
                <a:gd name="T6" fmla="*/ 717 w 717"/>
                <a:gd name="T7" fmla="*/ 368 h 368"/>
                <a:gd name="T8" fmla="*/ 102 w 717"/>
                <a:gd name="T9" fmla="*/ 368 h 368"/>
                <a:gd name="T10" fmla="*/ 102 w 717"/>
                <a:gd name="T11" fmla="*/ 368 h 368"/>
                <a:gd name="T12" fmla="*/ 82 w 717"/>
                <a:gd name="T13" fmla="*/ 366 h 368"/>
                <a:gd name="T14" fmla="*/ 64 w 717"/>
                <a:gd name="T15" fmla="*/ 360 h 368"/>
                <a:gd name="T16" fmla="*/ 46 w 717"/>
                <a:gd name="T17" fmla="*/ 352 h 368"/>
                <a:gd name="T18" fmla="*/ 30 w 717"/>
                <a:gd name="T19" fmla="*/ 340 h 368"/>
                <a:gd name="T20" fmla="*/ 18 w 717"/>
                <a:gd name="T21" fmla="*/ 324 h 368"/>
                <a:gd name="T22" fmla="*/ 8 w 717"/>
                <a:gd name="T23" fmla="*/ 306 h 368"/>
                <a:gd name="T24" fmla="*/ 2 w 717"/>
                <a:gd name="T25" fmla="*/ 288 h 368"/>
                <a:gd name="T26" fmla="*/ 0 w 717"/>
                <a:gd name="T27" fmla="*/ 268 h 368"/>
                <a:gd name="T28" fmla="*/ 0 w 717"/>
                <a:gd name="T29" fmla="*/ 102 h 368"/>
                <a:gd name="T30" fmla="*/ 0 w 717"/>
                <a:gd name="T31" fmla="*/ 102 h 368"/>
                <a:gd name="T32" fmla="*/ 2 w 717"/>
                <a:gd name="T33" fmla="*/ 82 h 368"/>
                <a:gd name="T34" fmla="*/ 8 w 717"/>
                <a:gd name="T35" fmla="*/ 64 h 368"/>
                <a:gd name="T36" fmla="*/ 18 w 717"/>
                <a:gd name="T37" fmla="*/ 46 h 368"/>
                <a:gd name="T38" fmla="*/ 30 w 717"/>
                <a:gd name="T39" fmla="*/ 30 h 368"/>
                <a:gd name="T40" fmla="*/ 46 w 717"/>
                <a:gd name="T41" fmla="*/ 18 h 368"/>
                <a:gd name="T42" fmla="*/ 64 w 717"/>
                <a:gd name="T43" fmla="*/ 8 h 368"/>
                <a:gd name="T44" fmla="*/ 82 w 717"/>
                <a:gd name="T45" fmla="*/ 2 h 368"/>
                <a:gd name="T46" fmla="*/ 102 w 717"/>
                <a:gd name="T47" fmla="*/ 0 h 368"/>
                <a:gd name="T48" fmla="*/ 717 w 717"/>
                <a:gd name="T49" fmla="*/ 0 h 368"/>
                <a:gd name="T50" fmla="*/ 717 w 717"/>
                <a:gd name="T51" fmla="*/ 38 h 368"/>
                <a:gd name="T52" fmla="*/ 701 w 717"/>
                <a:gd name="T53" fmla="*/ 3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7" h="368">
                  <a:moveTo>
                    <a:pt x="701" y="38"/>
                  </a:moveTo>
                  <a:lnTo>
                    <a:pt x="701" y="332"/>
                  </a:lnTo>
                  <a:lnTo>
                    <a:pt x="717" y="332"/>
                  </a:lnTo>
                  <a:lnTo>
                    <a:pt x="717" y="368"/>
                  </a:lnTo>
                  <a:lnTo>
                    <a:pt x="102" y="368"/>
                  </a:lnTo>
                  <a:lnTo>
                    <a:pt x="102" y="368"/>
                  </a:lnTo>
                  <a:lnTo>
                    <a:pt x="82" y="366"/>
                  </a:lnTo>
                  <a:lnTo>
                    <a:pt x="64" y="360"/>
                  </a:lnTo>
                  <a:lnTo>
                    <a:pt x="46" y="352"/>
                  </a:lnTo>
                  <a:lnTo>
                    <a:pt x="30" y="340"/>
                  </a:lnTo>
                  <a:lnTo>
                    <a:pt x="18" y="324"/>
                  </a:lnTo>
                  <a:lnTo>
                    <a:pt x="8" y="306"/>
                  </a:lnTo>
                  <a:lnTo>
                    <a:pt x="2" y="288"/>
                  </a:lnTo>
                  <a:lnTo>
                    <a:pt x="0" y="26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717" y="0"/>
                  </a:lnTo>
                  <a:lnTo>
                    <a:pt x="717" y="38"/>
                  </a:lnTo>
                  <a:lnTo>
                    <a:pt x="701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5" name="Freeform 73">
              <a:extLst>
                <a:ext uri="{FF2B5EF4-FFF2-40B4-BE49-F238E27FC236}">
                  <a16:creationId xmlns:a16="http://schemas.microsoft.com/office/drawing/2014/main" id="{3BE41718-8A3A-47D7-BC40-4AFFB118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13" y="3333750"/>
              <a:ext cx="1027113" cy="466725"/>
            </a:xfrm>
            <a:custGeom>
              <a:avLst/>
              <a:gdLst>
                <a:gd name="T0" fmla="*/ 647 w 647"/>
                <a:gd name="T1" fmla="*/ 294 h 294"/>
                <a:gd name="T2" fmla="*/ 110 w 647"/>
                <a:gd name="T3" fmla="*/ 294 h 294"/>
                <a:gd name="T4" fmla="*/ 110 w 647"/>
                <a:gd name="T5" fmla="*/ 294 h 294"/>
                <a:gd name="T6" fmla="*/ 88 w 647"/>
                <a:gd name="T7" fmla="*/ 290 h 294"/>
                <a:gd name="T8" fmla="*/ 68 w 647"/>
                <a:gd name="T9" fmla="*/ 284 h 294"/>
                <a:gd name="T10" fmla="*/ 48 w 647"/>
                <a:gd name="T11" fmla="*/ 274 h 294"/>
                <a:gd name="T12" fmla="*/ 32 w 647"/>
                <a:gd name="T13" fmla="*/ 260 h 294"/>
                <a:gd name="T14" fmla="*/ 20 w 647"/>
                <a:gd name="T15" fmla="*/ 244 h 294"/>
                <a:gd name="T16" fmla="*/ 10 w 647"/>
                <a:gd name="T17" fmla="*/ 226 h 294"/>
                <a:gd name="T18" fmla="*/ 2 w 647"/>
                <a:gd name="T19" fmla="*/ 204 h 294"/>
                <a:gd name="T20" fmla="*/ 0 w 647"/>
                <a:gd name="T21" fmla="*/ 182 h 294"/>
                <a:gd name="T22" fmla="*/ 0 w 647"/>
                <a:gd name="T23" fmla="*/ 112 h 294"/>
                <a:gd name="T24" fmla="*/ 0 w 647"/>
                <a:gd name="T25" fmla="*/ 112 h 294"/>
                <a:gd name="T26" fmla="*/ 2 w 647"/>
                <a:gd name="T27" fmla="*/ 88 h 294"/>
                <a:gd name="T28" fmla="*/ 10 w 647"/>
                <a:gd name="T29" fmla="*/ 68 h 294"/>
                <a:gd name="T30" fmla="*/ 20 w 647"/>
                <a:gd name="T31" fmla="*/ 50 h 294"/>
                <a:gd name="T32" fmla="*/ 32 w 647"/>
                <a:gd name="T33" fmla="*/ 34 h 294"/>
                <a:gd name="T34" fmla="*/ 48 w 647"/>
                <a:gd name="T35" fmla="*/ 20 h 294"/>
                <a:gd name="T36" fmla="*/ 68 w 647"/>
                <a:gd name="T37" fmla="*/ 10 h 294"/>
                <a:gd name="T38" fmla="*/ 88 w 647"/>
                <a:gd name="T39" fmla="*/ 4 h 294"/>
                <a:gd name="T40" fmla="*/ 110 w 647"/>
                <a:gd name="T41" fmla="*/ 0 h 294"/>
                <a:gd name="T42" fmla="*/ 647 w 647"/>
                <a:gd name="T43" fmla="*/ 0 h 294"/>
                <a:gd name="T44" fmla="*/ 647 w 647"/>
                <a:gd name="T4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294">
                  <a:moveTo>
                    <a:pt x="647" y="294"/>
                  </a:moveTo>
                  <a:lnTo>
                    <a:pt x="110" y="294"/>
                  </a:lnTo>
                  <a:lnTo>
                    <a:pt x="110" y="294"/>
                  </a:lnTo>
                  <a:lnTo>
                    <a:pt x="88" y="290"/>
                  </a:lnTo>
                  <a:lnTo>
                    <a:pt x="68" y="284"/>
                  </a:lnTo>
                  <a:lnTo>
                    <a:pt x="48" y="274"/>
                  </a:lnTo>
                  <a:lnTo>
                    <a:pt x="32" y="260"/>
                  </a:lnTo>
                  <a:lnTo>
                    <a:pt x="20" y="244"/>
                  </a:lnTo>
                  <a:lnTo>
                    <a:pt x="10" y="226"/>
                  </a:lnTo>
                  <a:lnTo>
                    <a:pt x="2" y="204"/>
                  </a:lnTo>
                  <a:lnTo>
                    <a:pt x="0" y="18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10" y="68"/>
                  </a:lnTo>
                  <a:lnTo>
                    <a:pt x="20" y="50"/>
                  </a:lnTo>
                  <a:lnTo>
                    <a:pt x="32" y="34"/>
                  </a:lnTo>
                  <a:lnTo>
                    <a:pt x="48" y="20"/>
                  </a:lnTo>
                  <a:lnTo>
                    <a:pt x="68" y="10"/>
                  </a:lnTo>
                  <a:lnTo>
                    <a:pt x="88" y="4"/>
                  </a:lnTo>
                  <a:lnTo>
                    <a:pt x="110" y="0"/>
                  </a:lnTo>
                  <a:lnTo>
                    <a:pt x="647" y="0"/>
                  </a:lnTo>
                  <a:lnTo>
                    <a:pt x="647" y="294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6" name="Rectangle 74">
              <a:extLst>
                <a:ext uri="{FF2B5EF4-FFF2-40B4-BE49-F238E27FC236}">
                  <a16:creationId xmlns:a16="http://schemas.microsoft.com/office/drawing/2014/main" id="{4E2BCB6A-D718-4D4F-9230-A32028282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7188" y="5030788"/>
              <a:ext cx="4397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8" name="Rectangle 75">
              <a:extLst>
                <a:ext uri="{FF2B5EF4-FFF2-40B4-BE49-F238E27FC236}">
                  <a16:creationId xmlns:a16="http://schemas.microsoft.com/office/drawing/2014/main" id="{C96FF5D5-F760-40B7-A672-5BFEF5C44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0813" y="5065713"/>
              <a:ext cx="46990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9" name="Rectangle 76">
              <a:extLst>
                <a:ext uri="{FF2B5EF4-FFF2-40B4-BE49-F238E27FC236}">
                  <a16:creationId xmlns:a16="http://schemas.microsoft.com/office/drawing/2014/main" id="{26513E7A-B3C4-457F-9659-0CFEF4BE0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4751388"/>
              <a:ext cx="436563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0" name="Rectangle 77">
              <a:extLst>
                <a:ext uri="{FF2B5EF4-FFF2-40B4-BE49-F238E27FC236}">
                  <a16:creationId xmlns:a16="http://schemas.microsoft.com/office/drawing/2014/main" id="{7BE1CB4B-D8C3-4E30-959D-DF6ECA15A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663" y="4716463"/>
              <a:ext cx="2619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1" name="Rectangle 78">
              <a:extLst>
                <a:ext uri="{FF2B5EF4-FFF2-40B4-BE49-F238E27FC236}">
                  <a16:creationId xmlns:a16="http://schemas.microsoft.com/office/drawing/2014/main" id="{6ADD2ED2-0C7B-4491-88CF-7F25397E0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863" y="4786313"/>
              <a:ext cx="500063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2" name="Rectangle 79">
              <a:extLst>
                <a:ext uri="{FF2B5EF4-FFF2-40B4-BE49-F238E27FC236}">
                  <a16:creationId xmlns:a16="http://schemas.microsoft.com/office/drawing/2014/main" id="{F73101F0-8C65-4EE0-B1E4-6C429A0E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488" y="4246563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3" name="Rectangle 80">
              <a:extLst>
                <a:ext uri="{FF2B5EF4-FFF2-40B4-BE49-F238E27FC236}">
                  <a16:creationId xmlns:a16="http://schemas.microsoft.com/office/drawing/2014/main" id="{BE6B2547-FB4D-4E4A-82D3-285C2D89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363" y="4211638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4" name="Rectangle 81">
              <a:extLst>
                <a:ext uri="{FF2B5EF4-FFF2-40B4-BE49-F238E27FC236}">
                  <a16:creationId xmlns:a16="http://schemas.microsoft.com/office/drawing/2014/main" id="{18E62724-AAE0-4661-9C6D-C5507CD6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938" y="3702050"/>
              <a:ext cx="4413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5" name="Rectangle 82">
              <a:extLst>
                <a:ext uri="{FF2B5EF4-FFF2-40B4-BE49-F238E27FC236}">
                  <a16:creationId xmlns:a16="http://schemas.microsoft.com/office/drawing/2014/main" id="{D617181B-7A2C-434D-8F24-F6AD7532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0338" y="3632200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6" name="Rectangle 83">
              <a:extLst>
                <a:ext uri="{FF2B5EF4-FFF2-40B4-BE49-F238E27FC236}">
                  <a16:creationId xmlns:a16="http://schemas.microsoft.com/office/drawing/2014/main" id="{72B30CC1-02FF-41C5-A7A6-ADCAE5D7A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6838" y="3667125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7" name="Rectangle 84">
              <a:extLst>
                <a:ext uri="{FF2B5EF4-FFF2-40B4-BE49-F238E27FC236}">
                  <a16:creationId xmlns:a16="http://schemas.microsoft.com/office/drawing/2014/main" id="{24408FC8-B7A1-452E-8EE9-726B89D0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3998913"/>
              <a:ext cx="498475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8" name="Freeform 85">
              <a:extLst>
                <a:ext uri="{FF2B5EF4-FFF2-40B4-BE49-F238E27FC236}">
                  <a16:creationId xmlns:a16="http://schemas.microsoft.com/office/drawing/2014/main" id="{2758475A-165E-4E4A-9A90-BD540EFA3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771900"/>
              <a:ext cx="125413" cy="174625"/>
            </a:xfrm>
            <a:custGeom>
              <a:avLst/>
              <a:gdLst>
                <a:gd name="T0" fmla="*/ 18 w 79"/>
                <a:gd name="T1" fmla="*/ 100 h 110"/>
                <a:gd name="T2" fmla="*/ 18 w 79"/>
                <a:gd name="T3" fmla="*/ 100 h 110"/>
                <a:gd name="T4" fmla="*/ 0 w 79"/>
                <a:gd name="T5" fmla="*/ 70 h 110"/>
                <a:gd name="T6" fmla="*/ 0 w 79"/>
                <a:gd name="T7" fmla="*/ 70 h 110"/>
                <a:gd name="T8" fmla="*/ 0 w 79"/>
                <a:gd name="T9" fmla="*/ 64 h 110"/>
                <a:gd name="T10" fmla="*/ 0 w 79"/>
                <a:gd name="T11" fmla="*/ 58 h 110"/>
                <a:gd name="T12" fmla="*/ 2 w 79"/>
                <a:gd name="T13" fmla="*/ 36 h 110"/>
                <a:gd name="T14" fmla="*/ 2 w 79"/>
                <a:gd name="T15" fmla="*/ 36 h 110"/>
                <a:gd name="T16" fmla="*/ 6 w 79"/>
                <a:gd name="T17" fmla="*/ 26 h 110"/>
                <a:gd name="T18" fmla="*/ 10 w 79"/>
                <a:gd name="T19" fmla="*/ 14 h 110"/>
                <a:gd name="T20" fmla="*/ 16 w 79"/>
                <a:gd name="T21" fmla="*/ 6 h 110"/>
                <a:gd name="T22" fmla="*/ 18 w 79"/>
                <a:gd name="T23" fmla="*/ 2 h 110"/>
                <a:gd name="T24" fmla="*/ 18 w 79"/>
                <a:gd name="T25" fmla="*/ 2 h 110"/>
                <a:gd name="T26" fmla="*/ 22 w 79"/>
                <a:gd name="T27" fmla="*/ 0 h 110"/>
                <a:gd name="T28" fmla="*/ 30 w 79"/>
                <a:gd name="T29" fmla="*/ 0 h 110"/>
                <a:gd name="T30" fmla="*/ 30 w 79"/>
                <a:gd name="T31" fmla="*/ 0 h 110"/>
                <a:gd name="T32" fmla="*/ 38 w 79"/>
                <a:gd name="T33" fmla="*/ 4 h 110"/>
                <a:gd name="T34" fmla="*/ 40 w 79"/>
                <a:gd name="T35" fmla="*/ 6 h 110"/>
                <a:gd name="T36" fmla="*/ 40 w 79"/>
                <a:gd name="T37" fmla="*/ 6 h 110"/>
                <a:gd name="T38" fmla="*/ 46 w 79"/>
                <a:gd name="T39" fmla="*/ 6 h 110"/>
                <a:gd name="T40" fmla="*/ 50 w 79"/>
                <a:gd name="T41" fmla="*/ 8 h 110"/>
                <a:gd name="T42" fmla="*/ 55 w 79"/>
                <a:gd name="T43" fmla="*/ 10 h 110"/>
                <a:gd name="T44" fmla="*/ 55 w 79"/>
                <a:gd name="T45" fmla="*/ 10 h 110"/>
                <a:gd name="T46" fmla="*/ 59 w 79"/>
                <a:gd name="T47" fmla="*/ 10 h 110"/>
                <a:gd name="T48" fmla="*/ 63 w 79"/>
                <a:gd name="T49" fmla="*/ 12 h 110"/>
                <a:gd name="T50" fmla="*/ 67 w 79"/>
                <a:gd name="T51" fmla="*/ 18 h 110"/>
                <a:gd name="T52" fmla="*/ 67 w 79"/>
                <a:gd name="T53" fmla="*/ 18 h 110"/>
                <a:gd name="T54" fmla="*/ 73 w 79"/>
                <a:gd name="T55" fmla="*/ 18 h 110"/>
                <a:gd name="T56" fmla="*/ 77 w 79"/>
                <a:gd name="T57" fmla="*/ 20 h 110"/>
                <a:gd name="T58" fmla="*/ 79 w 79"/>
                <a:gd name="T59" fmla="*/ 22 h 110"/>
                <a:gd name="T60" fmla="*/ 79 w 79"/>
                <a:gd name="T61" fmla="*/ 22 h 110"/>
                <a:gd name="T62" fmla="*/ 79 w 79"/>
                <a:gd name="T63" fmla="*/ 30 h 110"/>
                <a:gd name="T64" fmla="*/ 79 w 79"/>
                <a:gd name="T65" fmla="*/ 40 h 110"/>
                <a:gd name="T66" fmla="*/ 79 w 79"/>
                <a:gd name="T67" fmla="*/ 40 h 110"/>
                <a:gd name="T68" fmla="*/ 79 w 79"/>
                <a:gd name="T69" fmla="*/ 50 h 110"/>
                <a:gd name="T70" fmla="*/ 75 w 79"/>
                <a:gd name="T71" fmla="*/ 66 h 110"/>
                <a:gd name="T72" fmla="*/ 63 w 79"/>
                <a:gd name="T73" fmla="*/ 106 h 110"/>
                <a:gd name="T74" fmla="*/ 63 w 79"/>
                <a:gd name="T75" fmla="*/ 106 h 110"/>
                <a:gd name="T76" fmla="*/ 61 w 79"/>
                <a:gd name="T77" fmla="*/ 108 h 110"/>
                <a:gd name="T78" fmla="*/ 53 w 79"/>
                <a:gd name="T79" fmla="*/ 110 h 110"/>
                <a:gd name="T80" fmla="*/ 48 w 79"/>
                <a:gd name="T81" fmla="*/ 110 h 110"/>
                <a:gd name="T82" fmla="*/ 40 w 79"/>
                <a:gd name="T83" fmla="*/ 110 h 110"/>
                <a:gd name="T84" fmla="*/ 30 w 79"/>
                <a:gd name="T85" fmla="*/ 106 h 110"/>
                <a:gd name="T86" fmla="*/ 18 w 79"/>
                <a:gd name="T87" fmla="*/ 100 h 110"/>
                <a:gd name="T88" fmla="*/ 18 w 79"/>
                <a:gd name="T89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110">
                  <a:moveTo>
                    <a:pt x="18" y="100"/>
                  </a:moveTo>
                  <a:lnTo>
                    <a:pt x="18" y="10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6" y="26"/>
                  </a:lnTo>
                  <a:lnTo>
                    <a:pt x="10" y="1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6" y="6"/>
                  </a:lnTo>
                  <a:lnTo>
                    <a:pt x="50" y="8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9" y="10"/>
                  </a:lnTo>
                  <a:lnTo>
                    <a:pt x="63" y="12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73" y="18"/>
                  </a:lnTo>
                  <a:lnTo>
                    <a:pt x="77" y="20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9" y="3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50"/>
                  </a:lnTo>
                  <a:lnTo>
                    <a:pt x="75" y="6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1" y="108"/>
                  </a:lnTo>
                  <a:lnTo>
                    <a:pt x="53" y="110"/>
                  </a:lnTo>
                  <a:lnTo>
                    <a:pt x="48" y="110"/>
                  </a:lnTo>
                  <a:lnTo>
                    <a:pt x="40" y="110"/>
                  </a:lnTo>
                  <a:lnTo>
                    <a:pt x="30" y="106"/>
                  </a:lnTo>
                  <a:lnTo>
                    <a:pt x="18" y="100"/>
                  </a:lnTo>
                  <a:lnTo>
                    <a:pt x="18" y="10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9" name="Freeform 86">
              <a:extLst>
                <a:ext uri="{FF2B5EF4-FFF2-40B4-BE49-F238E27FC236}">
                  <a16:creationId xmlns:a16="http://schemas.microsoft.com/office/drawing/2014/main" id="{74ACD0E9-8E87-476D-8A92-7D58C968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5" y="3854450"/>
              <a:ext cx="68263" cy="31750"/>
            </a:xfrm>
            <a:custGeom>
              <a:avLst/>
              <a:gdLst>
                <a:gd name="T0" fmla="*/ 0 w 43"/>
                <a:gd name="T1" fmla="*/ 6 h 20"/>
                <a:gd name="T2" fmla="*/ 0 w 43"/>
                <a:gd name="T3" fmla="*/ 6 h 20"/>
                <a:gd name="T4" fmla="*/ 6 w 43"/>
                <a:gd name="T5" fmla="*/ 12 h 20"/>
                <a:gd name="T6" fmla="*/ 14 w 43"/>
                <a:gd name="T7" fmla="*/ 20 h 20"/>
                <a:gd name="T8" fmla="*/ 14 w 43"/>
                <a:gd name="T9" fmla="*/ 20 h 20"/>
                <a:gd name="T10" fmla="*/ 16 w 43"/>
                <a:gd name="T11" fmla="*/ 20 h 20"/>
                <a:gd name="T12" fmla="*/ 19 w 43"/>
                <a:gd name="T13" fmla="*/ 20 h 20"/>
                <a:gd name="T14" fmla="*/ 29 w 43"/>
                <a:gd name="T15" fmla="*/ 14 h 20"/>
                <a:gd name="T16" fmla="*/ 43 w 43"/>
                <a:gd name="T17" fmla="*/ 4 h 20"/>
                <a:gd name="T18" fmla="*/ 43 w 43"/>
                <a:gd name="T19" fmla="*/ 4 h 20"/>
                <a:gd name="T20" fmla="*/ 39 w 43"/>
                <a:gd name="T21" fmla="*/ 2 h 20"/>
                <a:gd name="T22" fmla="*/ 25 w 43"/>
                <a:gd name="T23" fmla="*/ 0 h 20"/>
                <a:gd name="T24" fmla="*/ 18 w 43"/>
                <a:gd name="T25" fmla="*/ 0 h 20"/>
                <a:gd name="T26" fmla="*/ 12 w 43"/>
                <a:gd name="T27" fmla="*/ 0 h 20"/>
                <a:gd name="T28" fmla="*/ 4 w 43"/>
                <a:gd name="T29" fmla="*/ 2 h 20"/>
                <a:gd name="T30" fmla="*/ 0 w 43"/>
                <a:gd name="T31" fmla="*/ 6 h 20"/>
                <a:gd name="T32" fmla="*/ 0 w 43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0">
                  <a:moveTo>
                    <a:pt x="0" y="6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9" y="20"/>
                  </a:lnTo>
                  <a:lnTo>
                    <a:pt x="29" y="14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0" name="Freeform 87">
              <a:extLst>
                <a:ext uri="{FF2B5EF4-FFF2-40B4-BE49-F238E27FC236}">
                  <a16:creationId xmlns:a16="http://schemas.microsoft.com/office/drawing/2014/main" id="{AA74028F-C348-4EB8-85E0-4E31D1DD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771900"/>
              <a:ext cx="103188" cy="101600"/>
            </a:xfrm>
            <a:custGeom>
              <a:avLst/>
              <a:gdLst>
                <a:gd name="T0" fmla="*/ 4 w 65"/>
                <a:gd name="T1" fmla="*/ 6 h 64"/>
                <a:gd name="T2" fmla="*/ 4 w 65"/>
                <a:gd name="T3" fmla="*/ 6 h 64"/>
                <a:gd name="T4" fmla="*/ 0 w 65"/>
                <a:gd name="T5" fmla="*/ 26 h 64"/>
                <a:gd name="T6" fmla="*/ 0 w 65"/>
                <a:gd name="T7" fmla="*/ 38 h 64"/>
                <a:gd name="T8" fmla="*/ 2 w 65"/>
                <a:gd name="T9" fmla="*/ 44 h 64"/>
                <a:gd name="T10" fmla="*/ 4 w 65"/>
                <a:gd name="T11" fmla="*/ 46 h 64"/>
                <a:gd name="T12" fmla="*/ 4 w 65"/>
                <a:gd name="T13" fmla="*/ 46 h 64"/>
                <a:gd name="T14" fmla="*/ 8 w 65"/>
                <a:gd name="T15" fmla="*/ 46 h 64"/>
                <a:gd name="T16" fmla="*/ 10 w 65"/>
                <a:gd name="T17" fmla="*/ 46 h 64"/>
                <a:gd name="T18" fmla="*/ 12 w 65"/>
                <a:gd name="T19" fmla="*/ 44 h 64"/>
                <a:gd name="T20" fmla="*/ 16 w 65"/>
                <a:gd name="T21" fmla="*/ 62 h 64"/>
                <a:gd name="T22" fmla="*/ 16 w 65"/>
                <a:gd name="T23" fmla="*/ 62 h 64"/>
                <a:gd name="T24" fmla="*/ 18 w 65"/>
                <a:gd name="T25" fmla="*/ 62 h 64"/>
                <a:gd name="T26" fmla="*/ 22 w 65"/>
                <a:gd name="T27" fmla="*/ 64 h 64"/>
                <a:gd name="T28" fmla="*/ 28 w 65"/>
                <a:gd name="T29" fmla="*/ 64 h 64"/>
                <a:gd name="T30" fmla="*/ 30 w 65"/>
                <a:gd name="T31" fmla="*/ 62 h 64"/>
                <a:gd name="T32" fmla="*/ 34 w 65"/>
                <a:gd name="T33" fmla="*/ 58 h 64"/>
                <a:gd name="T34" fmla="*/ 34 w 65"/>
                <a:gd name="T35" fmla="*/ 58 h 64"/>
                <a:gd name="T36" fmla="*/ 36 w 65"/>
                <a:gd name="T37" fmla="*/ 60 h 64"/>
                <a:gd name="T38" fmla="*/ 37 w 65"/>
                <a:gd name="T39" fmla="*/ 62 h 64"/>
                <a:gd name="T40" fmla="*/ 41 w 65"/>
                <a:gd name="T41" fmla="*/ 60 h 64"/>
                <a:gd name="T42" fmla="*/ 45 w 65"/>
                <a:gd name="T43" fmla="*/ 58 h 64"/>
                <a:gd name="T44" fmla="*/ 47 w 65"/>
                <a:gd name="T45" fmla="*/ 54 h 64"/>
                <a:gd name="T46" fmla="*/ 47 w 65"/>
                <a:gd name="T47" fmla="*/ 54 h 64"/>
                <a:gd name="T48" fmla="*/ 51 w 65"/>
                <a:gd name="T49" fmla="*/ 56 h 64"/>
                <a:gd name="T50" fmla="*/ 55 w 65"/>
                <a:gd name="T51" fmla="*/ 56 h 64"/>
                <a:gd name="T52" fmla="*/ 59 w 65"/>
                <a:gd name="T53" fmla="*/ 54 h 64"/>
                <a:gd name="T54" fmla="*/ 59 w 65"/>
                <a:gd name="T55" fmla="*/ 54 h 64"/>
                <a:gd name="T56" fmla="*/ 61 w 65"/>
                <a:gd name="T57" fmla="*/ 46 h 64"/>
                <a:gd name="T58" fmla="*/ 63 w 65"/>
                <a:gd name="T59" fmla="*/ 36 h 64"/>
                <a:gd name="T60" fmla="*/ 65 w 65"/>
                <a:gd name="T61" fmla="*/ 22 h 64"/>
                <a:gd name="T62" fmla="*/ 65 w 65"/>
                <a:gd name="T63" fmla="*/ 22 h 64"/>
                <a:gd name="T64" fmla="*/ 63 w 65"/>
                <a:gd name="T65" fmla="*/ 20 h 64"/>
                <a:gd name="T66" fmla="*/ 61 w 65"/>
                <a:gd name="T67" fmla="*/ 18 h 64"/>
                <a:gd name="T68" fmla="*/ 55 w 65"/>
                <a:gd name="T69" fmla="*/ 16 h 64"/>
                <a:gd name="T70" fmla="*/ 55 w 65"/>
                <a:gd name="T71" fmla="*/ 16 h 64"/>
                <a:gd name="T72" fmla="*/ 51 w 65"/>
                <a:gd name="T73" fmla="*/ 12 h 64"/>
                <a:gd name="T74" fmla="*/ 47 w 65"/>
                <a:gd name="T75" fmla="*/ 10 h 64"/>
                <a:gd name="T76" fmla="*/ 41 w 65"/>
                <a:gd name="T77" fmla="*/ 10 h 64"/>
                <a:gd name="T78" fmla="*/ 41 w 65"/>
                <a:gd name="T79" fmla="*/ 10 h 64"/>
                <a:gd name="T80" fmla="*/ 37 w 65"/>
                <a:gd name="T81" fmla="*/ 8 h 64"/>
                <a:gd name="T82" fmla="*/ 34 w 65"/>
                <a:gd name="T83" fmla="*/ 6 h 64"/>
                <a:gd name="T84" fmla="*/ 26 w 65"/>
                <a:gd name="T85" fmla="*/ 6 h 64"/>
                <a:gd name="T86" fmla="*/ 26 w 65"/>
                <a:gd name="T87" fmla="*/ 6 h 64"/>
                <a:gd name="T88" fmla="*/ 24 w 65"/>
                <a:gd name="T89" fmla="*/ 4 h 64"/>
                <a:gd name="T90" fmla="*/ 20 w 65"/>
                <a:gd name="T91" fmla="*/ 0 h 64"/>
                <a:gd name="T92" fmla="*/ 12 w 65"/>
                <a:gd name="T93" fmla="*/ 0 h 64"/>
                <a:gd name="T94" fmla="*/ 8 w 65"/>
                <a:gd name="T95" fmla="*/ 0 h 64"/>
                <a:gd name="T96" fmla="*/ 4 w 65"/>
                <a:gd name="T97" fmla="*/ 2 h 64"/>
                <a:gd name="T98" fmla="*/ 4 w 65"/>
                <a:gd name="T99" fmla="*/ 2 h 64"/>
                <a:gd name="T100" fmla="*/ 4 w 65"/>
                <a:gd name="T101" fmla="*/ 6 h 64"/>
                <a:gd name="T102" fmla="*/ 4 w 65"/>
                <a:gd name="T103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64">
                  <a:moveTo>
                    <a:pt x="4" y="6"/>
                  </a:moveTo>
                  <a:lnTo>
                    <a:pt x="4" y="6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64"/>
                  </a:lnTo>
                  <a:lnTo>
                    <a:pt x="28" y="64"/>
                  </a:lnTo>
                  <a:lnTo>
                    <a:pt x="30" y="6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6" y="60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51" y="56"/>
                  </a:lnTo>
                  <a:lnTo>
                    <a:pt x="55" y="56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61" y="46"/>
                  </a:lnTo>
                  <a:lnTo>
                    <a:pt x="63" y="36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1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1" y="12"/>
                  </a:lnTo>
                  <a:lnTo>
                    <a:pt x="47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7" y="8"/>
                  </a:lnTo>
                  <a:lnTo>
                    <a:pt x="3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1" name="Freeform 88">
              <a:extLst>
                <a:ext uri="{FF2B5EF4-FFF2-40B4-BE49-F238E27FC236}">
                  <a16:creationId xmlns:a16="http://schemas.microsoft.com/office/drawing/2014/main" id="{A1AEA51D-F9F9-4089-A1B2-497E7E2AC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832225"/>
              <a:ext cx="66675" cy="73025"/>
            </a:xfrm>
            <a:custGeom>
              <a:avLst/>
              <a:gdLst>
                <a:gd name="T0" fmla="*/ 0 w 42"/>
                <a:gd name="T1" fmla="*/ 30 h 46"/>
                <a:gd name="T2" fmla="*/ 0 w 42"/>
                <a:gd name="T3" fmla="*/ 30 h 46"/>
                <a:gd name="T4" fmla="*/ 10 w 42"/>
                <a:gd name="T5" fmla="*/ 18 h 46"/>
                <a:gd name="T6" fmla="*/ 20 w 42"/>
                <a:gd name="T7" fmla="*/ 8 h 46"/>
                <a:gd name="T8" fmla="*/ 30 w 42"/>
                <a:gd name="T9" fmla="*/ 0 h 46"/>
                <a:gd name="T10" fmla="*/ 30 w 42"/>
                <a:gd name="T11" fmla="*/ 0 h 46"/>
                <a:gd name="T12" fmla="*/ 34 w 42"/>
                <a:gd name="T13" fmla="*/ 0 h 46"/>
                <a:gd name="T14" fmla="*/ 40 w 42"/>
                <a:gd name="T15" fmla="*/ 0 h 46"/>
                <a:gd name="T16" fmla="*/ 40 w 42"/>
                <a:gd name="T17" fmla="*/ 0 h 46"/>
                <a:gd name="T18" fmla="*/ 40 w 42"/>
                <a:gd name="T19" fmla="*/ 2 h 46"/>
                <a:gd name="T20" fmla="*/ 42 w 42"/>
                <a:gd name="T21" fmla="*/ 6 h 46"/>
                <a:gd name="T22" fmla="*/ 40 w 42"/>
                <a:gd name="T23" fmla="*/ 12 h 46"/>
                <a:gd name="T24" fmla="*/ 36 w 42"/>
                <a:gd name="T25" fmla="*/ 20 h 46"/>
                <a:gd name="T26" fmla="*/ 36 w 42"/>
                <a:gd name="T27" fmla="*/ 20 h 46"/>
                <a:gd name="T28" fmla="*/ 32 w 42"/>
                <a:gd name="T29" fmla="*/ 26 h 46"/>
                <a:gd name="T30" fmla="*/ 28 w 42"/>
                <a:gd name="T31" fmla="*/ 36 h 46"/>
                <a:gd name="T32" fmla="*/ 26 w 42"/>
                <a:gd name="T33" fmla="*/ 44 h 46"/>
                <a:gd name="T34" fmla="*/ 26 w 42"/>
                <a:gd name="T35" fmla="*/ 44 h 46"/>
                <a:gd name="T36" fmla="*/ 24 w 42"/>
                <a:gd name="T37" fmla="*/ 44 h 46"/>
                <a:gd name="T38" fmla="*/ 20 w 42"/>
                <a:gd name="T39" fmla="*/ 46 h 46"/>
                <a:gd name="T40" fmla="*/ 12 w 42"/>
                <a:gd name="T41" fmla="*/ 42 h 46"/>
                <a:gd name="T42" fmla="*/ 6 w 42"/>
                <a:gd name="T43" fmla="*/ 38 h 46"/>
                <a:gd name="T44" fmla="*/ 0 w 42"/>
                <a:gd name="T45" fmla="*/ 30 h 46"/>
                <a:gd name="T46" fmla="*/ 0 w 42"/>
                <a:gd name="T4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46">
                  <a:moveTo>
                    <a:pt x="0" y="30"/>
                  </a:moveTo>
                  <a:lnTo>
                    <a:pt x="0" y="30"/>
                  </a:lnTo>
                  <a:lnTo>
                    <a:pt x="10" y="18"/>
                  </a:lnTo>
                  <a:lnTo>
                    <a:pt x="2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0" y="1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2" y="26"/>
                  </a:lnTo>
                  <a:lnTo>
                    <a:pt x="28" y="3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0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2" name="Freeform 89">
              <a:extLst>
                <a:ext uri="{FF2B5EF4-FFF2-40B4-BE49-F238E27FC236}">
                  <a16:creationId xmlns:a16="http://schemas.microsoft.com/office/drawing/2014/main" id="{7230DD89-9639-43CD-BE1E-65681539C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42875" cy="179387"/>
            </a:xfrm>
            <a:custGeom>
              <a:avLst/>
              <a:gdLst>
                <a:gd name="T0" fmla="*/ 80 w 90"/>
                <a:gd name="T1" fmla="*/ 98 h 113"/>
                <a:gd name="T2" fmla="*/ 80 w 90"/>
                <a:gd name="T3" fmla="*/ 98 h 113"/>
                <a:gd name="T4" fmla="*/ 90 w 90"/>
                <a:gd name="T5" fmla="*/ 62 h 113"/>
                <a:gd name="T6" fmla="*/ 90 w 90"/>
                <a:gd name="T7" fmla="*/ 62 h 113"/>
                <a:gd name="T8" fmla="*/ 90 w 90"/>
                <a:gd name="T9" fmla="*/ 58 h 113"/>
                <a:gd name="T10" fmla="*/ 88 w 90"/>
                <a:gd name="T11" fmla="*/ 50 h 113"/>
                <a:gd name="T12" fmla="*/ 80 w 90"/>
                <a:gd name="T13" fmla="*/ 32 h 113"/>
                <a:gd name="T14" fmla="*/ 80 w 90"/>
                <a:gd name="T15" fmla="*/ 32 h 113"/>
                <a:gd name="T16" fmla="*/ 74 w 90"/>
                <a:gd name="T17" fmla="*/ 20 h 113"/>
                <a:gd name="T18" fmla="*/ 68 w 90"/>
                <a:gd name="T19" fmla="*/ 12 h 113"/>
                <a:gd name="T20" fmla="*/ 60 w 90"/>
                <a:gd name="T21" fmla="*/ 4 h 113"/>
                <a:gd name="T22" fmla="*/ 56 w 90"/>
                <a:gd name="T23" fmla="*/ 0 h 113"/>
                <a:gd name="T24" fmla="*/ 56 w 90"/>
                <a:gd name="T25" fmla="*/ 0 h 113"/>
                <a:gd name="T26" fmla="*/ 52 w 90"/>
                <a:gd name="T27" fmla="*/ 0 h 113"/>
                <a:gd name="T28" fmla="*/ 46 w 90"/>
                <a:gd name="T29" fmla="*/ 2 h 113"/>
                <a:gd name="T30" fmla="*/ 46 w 90"/>
                <a:gd name="T31" fmla="*/ 2 h 113"/>
                <a:gd name="T32" fmla="*/ 38 w 90"/>
                <a:gd name="T33" fmla="*/ 8 h 113"/>
                <a:gd name="T34" fmla="*/ 36 w 90"/>
                <a:gd name="T35" fmla="*/ 10 h 113"/>
                <a:gd name="T36" fmla="*/ 36 w 90"/>
                <a:gd name="T37" fmla="*/ 10 h 113"/>
                <a:gd name="T38" fmla="*/ 30 w 90"/>
                <a:gd name="T39" fmla="*/ 12 h 113"/>
                <a:gd name="T40" fmla="*/ 26 w 90"/>
                <a:gd name="T41" fmla="*/ 14 h 113"/>
                <a:gd name="T42" fmla="*/ 22 w 90"/>
                <a:gd name="T43" fmla="*/ 18 h 113"/>
                <a:gd name="T44" fmla="*/ 22 w 90"/>
                <a:gd name="T45" fmla="*/ 18 h 113"/>
                <a:gd name="T46" fmla="*/ 18 w 90"/>
                <a:gd name="T47" fmla="*/ 20 h 113"/>
                <a:gd name="T48" fmla="*/ 14 w 90"/>
                <a:gd name="T49" fmla="*/ 22 h 113"/>
                <a:gd name="T50" fmla="*/ 10 w 90"/>
                <a:gd name="T51" fmla="*/ 28 h 113"/>
                <a:gd name="T52" fmla="*/ 10 w 90"/>
                <a:gd name="T53" fmla="*/ 28 h 113"/>
                <a:gd name="T54" fmla="*/ 6 w 90"/>
                <a:gd name="T55" fmla="*/ 28 h 113"/>
                <a:gd name="T56" fmla="*/ 4 w 90"/>
                <a:gd name="T57" fmla="*/ 32 h 113"/>
                <a:gd name="T58" fmla="*/ 0 w 90"/>
                <a:gd name="T59" fmla="*/ 36 h 113"/>
                <a:gd name="T60" fmla="*/ 0 w 90"/>
                <a:gd name="T61" fmla="*/ 36 h 113"/>
                <a:gd name="T62" fmla="*/ 4 w 90"/>
                <a:gd name="T63" fmla="*/ 42 h 113"/>
                <a:gd name="T64" fmla="*/ 6 w 90"/>
                <a:gd name="T65" fmla="*/ 52 h 113"/>
                <a:gd name="T66" fmla="*/ 6 w 90"/>
                <a:gd name="T67" fmla="*/ 52 h 113"/>
                <a:gd name="T68" fmla="*/ 8 w 90"/>
                <a:gd name="T69" fmla="*/ 62 h 113"/>
                <a:gd name="T70" fmla="*/ 16 w 90"/>
                <a:gd name="T71" fmla="*/ 76 h 113"/>
                <a:gd name="T72" fmla="*/ 36 w 90"/>
                <a:gd name="T73" fmla="*/ 112 h 113"/>
                <a:gd name="T74" fmla="*/ 36 w 90"/>
                <a:gd name="T75" fmla="*/ 112 h 113"/>
                <a:gd name="T76" fmla="*/ 38 w 90"/>
                <a:gd name="T77" fmla="*/ 113 h 113"/>
                <a:gd name="T78" fmla="*/ 46 w 90"/>
                <a:gd name="T79" fmla="*/ 113 h 113"/>
                <a:gd name="T80" fmla="*/ 54 w 90"/>
                <a:gd name="T81" fmla="*/ 113 h 113"/>
                <a:gd name="T82" fmla="*/ 60 w 90"/>
                <a:gd name="T83" fmla="*/ 110 h 113"/>
                <a:gd name="T84" fmla="*/ 70 w 90"/>
                <a:gd name="T85" fmla="*/ 106 h 113"/>
                <a:gd name="T86" fmla="*/ 80 w 90"/>
                <a:gd name="T87" fmla="*/ 98 h 113"/>
                <a:gd name="T88" fmla="*/ 80 w 90"/>
                <a:gd name="T89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13">
                  <a:moveTo>
                    <a:pt x="80" y="98"/>
                  </a:moveTo>
                  <a:lnTo>
                    <a:pt x="80" y="98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88" y="50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4" y="20"/>
                  </a:lnTo>
                  <a:lnTo>
                    <a:pt x="68" y="12"/>
                  </a:lnTo>
                  <a:lnTo>
                    <a:pt x="60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4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6" y="76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8" y="113"/>
                  </a:lnTo>
                  <a:lnTo>
                    <a:pt x="46" y="113"/>
                  </a:lnTo>
                  <a:lnTo>
                    <a:pt x="54" y="113"/>
                  </a:lnTo>
                  <a:lnTo>
                    <a:pt x="60" y="110"/>
                  </a:lnTo>
                  <a:lnTo>
                    <a:pt x="70" y="106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3" name="Freeform 90">
              <a:extLst>
                <a:ext uri="{FF2B5EF4-FFF2-40B4-BE49-F238E27FC236}">
                  <a16:creationId xmlns:a16="http://schemas.microsoft.com/office/drawing/2014/main" id="{44991E62-F305-4A9F-A410-61F4B5EE3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895725"/>
              <a:ext cx="69850" cy="31750"/>
            </a:xfrm>
            <a:custGeom>
              <a:avLst/>
              <a:gdLst>
                <a:gd name="T0" fmla="*/ 44 w 44"/>
                <a:gd name="T1" fmla="*/ 2 h 20"/>
                <a:gd name="T2" fmla="*/ 44 w 44"/>
                <a:gd name="T3" fmla="*/ 2 h 20"/>
                <a:gd name="T4" fmla="*/ 40 w 44"/>
                <a:gd name="T5" fmla="*/ 10 h 20"/>
                <a:gd name="T6" fmla="*/ 34 w 44"/>
                <a:gd name="T7" fmla="*/ 20 h 20"/>
                <a:gd name="T8" fmla="*/ 34 w 44"/>
                <a:gd name="T9" fmla="*/ 20 h 20"/>
                <a:gd name="T10" fmla="*/ 32 w 44"/>
                <a:gd name="T11" fmla="*/ 20 h 20"/>
                <a:gd name="T12" fmla="*/ 28 w 44"/>
                <a:gd name="T13" fmla="*/ 20 h 20"/>
                <a:gd name="T14" fmla="*/ 16 w 44"/>
                <a:gd name="T15" fmla="*/ 18 h 20"/>
                <a:gd name="T16" fmla="*/ 0 w 44"/>
                <a:gd name="T17" fmla="*/ 12 h 20"/>
                <a:gd name="T18" fmla="*/ 0 w 44"/>
                <a:gd name="T19" fmla="*/ 12 h 20"/>
                <a:gd name="T20" fmla="*/ 6 w 44"/>
                <a:gd name="T21" fmla="*/ 8 h 20"/>
                <a:gd name="T22" fmla="*/ 16 w 44"/>
                <a:gd name="T23" fmla="*/ 2 h 20"/>
                <a:gd name="T24" fmla="*/ 24 w 44"/>
                <a:gd name="T25" fmla="*/ 0 h 20"/>
                <a:gd name="T26" fmla="*/ 32 w 44"/>
                <a:gd name="T27" fmla="*/ 0 h 20"/>
                <a:gd name="T28" fmla="*/ 38 w 44"/>
                <a:gd name="T29" fmla="*/ 0 h 20"/>
                <a:gd name="T30" fmla="*/ 44 w 44"/>
                <a:gd name="T31" fmla="*/ 2 h 20"/>
                <a:gd name="T32" fmla="*/ 44 w 44"/>
                <a:gd name="T3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0">
                  <a:moveTo>
                    <a:pt x="44" y="2"/>
                  </a:moveTo>
                  <a:lnTo>
                    <a:pt x="44" y="2"/>
                  </a:lnTo>
                  <a:lnTo>
                    <a:pt x="40" y="1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2" y="20"/>
                  </a:lnTo>
                  <a:lnTo>
                    <a:pt x="28" y="20"/>
                  </a:lnTo>
                  <a:lnTo>
                    <a:pt x="1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4" name="Freeform 91">
              <a:extLst>
                <a:ext uri="{FF2B5EF4-FFF2-40B4-BE49-F238E27FC236}">
                  <a16:creationId xmlns:a16="http://schemas.microsoft.com/office/drawing/2014/main" id="{AE02F75A-6C2C-4654-A7BA-E49D67499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11125" cy="107950"/>
            </a:xfrm>
            <a:custGeom>
              <a:avLst/>
              <a:gdLst>
                <a:gd name="T0" fmla="*/ 58 w 70"/>
                <a:gd name="T1" fmla="*/ 4 h 68"/>
                <a:gd name="T2" fmla="*/ 58 w 70"/>
                <a:gd name="T3" fmla="*/ 4 h 68"/>
                <a:gd name="T4" fmla="*/ 66 w 70"/>
                <a:gd name="T5" fmla="*/ 22 h 68"/>
                <a:gd name="T6" fmla="*/ 68 w 70"/>
                <a:gd name="T7" fmla="*/ 36 h 68"/>
                <a:gd name="T8" fmla="*/ 70 w 70"/>
                <a:gd name="T9" fmla="*/ 40 h 68"/>
                <a:gd name="T10" fmla="*/ 68 w 70"/>
                <a:gd name="T11" fmla="*/ 44 h 68"/>
                <a:gd name="T12" fmla="*/ 68 w 70"/>
                <a:gd name="T13" fmla="*/ 44 h 68"/>
                <a:gd name="T14" fmla="*/ 64 w 70"/>
                <a:gd name="T15" fmla="*/ 44 h 68"/>
                <a:gd name="T16" fmla="*/ 62 w 70"/>
                <a:gd name="T17" fmla="*/ 46 h 68"/>
                <a:gd name="T18" fmla="*/ 58 w 70"/>
                <a:gd name="T19" fmla="*/ 44 h 68"/>
                <a:gd name="T20" fmla="*/ 58 w 70"/>
                <a:gd name="T21" fmla="*/ 62 h 68"/>
                <a:gd name="T22" fmla="*/ 58 w 70"/>
                <a:gd name="T23" fmla="*/ 62 h 68"/>
                <a:gd name="T24" fmla="*/ 56 w 70"/>
                <a:gd name="T25" fmla="*/ 64 h 68"/>
                <a:gd name="T26" fmla="*/ 54 w 70"/>
                <a:gd name="T27" fmla="*/ 66 h 68"/>
                <a:gd name="T28" fmla="*/ 48 w 70"/>
                <a:gd name="T29" fmla="*/ 68 h 68"/>
                <a:gd name="T30" fmla="*/ 44 w 70"/>
                <a:gd name="T31" fmla="*/ 66 h 68"/>
                <a:gd name="T32" fmla="*/ 40 w 70"/>
                <a:gd name="T33" fmla="*/ 62 h 68"/>
                <a:gd name="T34" fmla="*/ 40 w 70"/>
                <a:gd name="T35" fmla="*/ 62 h 68"/>
                <a:gd name="T36" fmla="*/ 40 w 70"/>
                <a:gd name="T37" fmla="*/ 64 h 68"/>
                <a:gd name="T38" fmla="*/ 36 w 70"/>
                <a:gd name="T39" fmla="*/ 66 h 68"/>
                <a:gd name="T40" fmla="*/ 32 w 70"/>
                <a:gd name="T41" fmla="*/ 68 h 68"/>
                <a:gd name="T42" fmla="*/ 30 w 70"/>
                <a:gd name="T43" fmla="*/ 66 h 68"/>
                <a:gd name="T44" fmla="*/ 26 w 70"/>
                <a:gd name="T45" fmla="*/ 62 h 68"/>
                <a:gd name="T46" fmla="*/ 26 w 70"/>
                <a:gd name="T47" fmla="*/ 62 h 68"/>
                <a:gd name="T48" fmla="*/ 22 w 70"/>
                <a:gd name="T49" fmla="*/ 64 h 68"/>
                <a:gd name="T50" fmla="*/ 18 w 70"/>
                <a:gd name="T51" fmla="*/ 66 h 68"/>
                <a:gd name="T52" fmla="*/ 14 w 70"/>
                <a:gd name="T53" fmla="*/ 64 h 68"/>
                <a:gd name="T54" fmla="*/ 14 w 70"/>
                <a:gd name="T55" fmla="*/ 64 h 68"/>
                <a:gd name="T56" fmla="*/ 10 w 70"/>
                <a:gd name="T57" fmla="*/ 56 h 68"/>
                <a:gd name="T58" fmla="*/ 6 w 70"/>
                <a:gd name="T59" fmla="*/ 48 h 68"/>
                <a:gd name="T60" fmla="*/ 0 w 70"/>
                <a:gd name="T61" fmla="*/ 36 h 68"/>
                <a:gd name="T62" fmla="*/ 0 w 70"/>
                <a:gd name="T63" fmla="*/ 36 h 68"/>
                <a:gd name="T64" fmla="*/ 2 w 70"/>
                <a:gd name="T65" fmla="*/ 32 h 68"/>
                <a:gd name="T66" fmla="*/ 4 w 70"/>
                <a:gd name="T67" fmla="*/ 30 h 68"/>
                <a:gd name="T68" fmla="*/ 10 w 70"/>
                <a:gd name="T69" fmla="*/ 28 h 68"/>
                <a:gd name="T70" fmla="*/ 10 w 70"/>
                <a:gd name="T71" fmla="*/ 28 h 68"/>
                <a:gd name="T72" fmla="*/ 14 w 70"/>
                <a:gd name="T73" fmla="*/ 22 h 68"/>
                <a:gd name="T74" fmla="*/ 16 w 70"/>
                <a:gd name="T75" fmla="*/ 20 h 68"/>
                <a:gd name="T76" fmla="*/ 22 w 70"/>
                <a:gd name="T77" fmla="*/ 18 h 68"/>
                <a:gd name="T78" fmla="*/ 22 w 70"/>
                <a:gd name="T79" fmla="*/ 18 h 68"/>
                <a:gd name="T80" fmla="*/ 26 w 70"/>
                <a:gd name="T81" fmla="*/ 14 h 68"/>
                <a:gd name="T82" fmla="*/ 30 w 70"/>
                <a:gd name="T83" fmla="*/ 12 h 68"/>
                <a:gd name="T84" fmla="*/ 36 w 70"/>
                <a:gd name="T85" fmla="*/ 10 h 68"/>
                <a:gd name="T86" fmla="*/ 36 w 70"/>
                <a:gd name="T87" fmla="*/ 10 h 68"/>
                <a:gd name="T88" fmla="*/ 36 w 70"/>
                <a:gd name="T89" fmla="*/ 8 h 68"/>
                <a:gd name="T90" fmla="*/ 42 w 70"/>
                <a:gd name="T91" fmla="*/ 4 h 68"/>
                <a:gd name="T92" fmla="*/ 48 w 70"/>
                <a:gd name="T93" fmla="*/ 0 h 68"/>
                <a:gd name="T94" fmla="*/ 52 w 70"/>
                <a:gd name="T95" fmla="*/ 0 h 68"/>
                <a:gd name="T96" fmla="*/ 56 w 70"/>
                <a:gd name="T97" fmla="*/ 0 h 68"/>
                <a:gd name="T98" fmla="*/ 56 w 70"/>
                <a:gd name="T99" fmla="*/ 0 h 68"/>
                <a:gd name="T100" fmla="*/ 58 w 70"/>
                <a:gd name="T101" fmla="*/ 4 h 68"/>
                <a:gd name="T102" fmla="*/ 58 w 70"/>
                <a:gd name="T10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68">
                  <a:moveTo>
                    <a:pt x="58" y="4"/>
                  </a:moveTo>
                  <a:lnTo>
                    <a:pt x="58" y="4"/>
                  </a:lnTo>
                  <a:lnTo>
                    <a:pt x="66" y="22"/>
                  </a:lnTo>
                  <a:lnTo>
                    <a:pt x="68" y="36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4" y="44"/>
                  </a:lnTo>
                  <a:lnTo>
                    <a:pt x="62" y="46"/>
                  </a:lnTo>
                  <a:lnTo>
                    <a:pt x="58" y="44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4"/>
                  </a:lnTo>
                  <a:lnTo>
                    <a:pt x="54" y="66"/>
                  </a:lnTo>
                  <a:lnTo>
                    <a:pt x="48" y="68"/>
                  </a:lnTo>
                  <a:lnTo>
                    <a:pt x="44" y="66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36" y="66"/>
                  </a:lnTo>
                  <a:lnTo>
                    <a:pt x="32" y="68"/>
                  </a:lnTo>
                  <a:lnTo>
                    <a:pt x="30" y="66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2" y="64"/>
                  </a:lnTo>
                  <a:lnTo>
                    <a:pt x="18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0" y="56"/>
                  </a:lnTo>
                  <a:lnTo>
                    <a:pt x="6" y="4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42" y="4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5" name="Freeform 92">
              <a:extLst>
                <a:ext uri="{FF2B5EF4-FFF2-40B4-BE49-F238E27FC236}">
                  <a16:creationId xmlns:a16="http://schemas.microsoft.com/office/drawing/2014/main" id="{5A79CD38-823C-416C-9DBA-B491597F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0" y="3867150"/>
              <a:ext cx="73025" cy="69850"/>
            </a:xfrm>
            <a:custGeom>
              <a:avLst/>
              <a:gdLst>
                <a:gd name="T0" fmla="*/ 46 w 46"/>
                <a:gd name="T1" fmla="*/ 24 h 44"/>
                <a:gd name="T2" fmla="*/ 46 w 46"/>
                <a:gd name="T3" fmla="*/ 24 h 44"/>
                <a:gd name="T4" fmla="*/ 34 w 46"/>
                <a:gd name="T5" fmla="*/ 14 h 44"/>
                <a:gd name="T6" fmla="*/ 22 w 46"/>
                <a:gd name="T7" fmla="*/ 6 h 44"/>
                <a:gd name="T8" fmla="*/ 10 w 46"/>
                <a:gd name="T9" fmla="*/ 2 h 44"/>
                <a:gd name="T10" fmla="*/ 10 w 46"/>
                <a:gd name="T11" fmla="*/ 2 h 44"/>
                <a:gd name="T12" fmla="*/ 4 w 46"/>
                <a:gd name="T13" fmla="*/ 0 h 44"/>
                <a:gd name="T14" fmla="*/ 0 w 46"/>
                <a:gd name="T15" fmla="*/ 4 h 44"/>
                <a:gd name="T16" fmla="*/ 0 w 46"/>
                <a:gd name="T17" fmla="*/ 4 h 44"/>
                <a:gd name="T18" fmla="*/ 0 w 46"/>
                <a:gd name="T19" fmla="*/ 6 h 44"/>
                <a:gd name="T20" fmla="*/ 0 w 46"/>
                <a:gd name="T21" fmla="*/ 10 h 44"/>
                <a:gd name="T22" fmla="*/ 2 w 46"/>
                <a:gd name="T23" fmla="*/ 14 h 44"/>
                <a:gd name="T24" fmla="*/ 8 w 46"/>
                <a:gd name="T25" fmla="*/ 20 h 44"/>
                <a:gd name="T26" fmla="*/ 8 w 46"/>
                <a:gd name="T27" fmla="*/ 20 h 44"/>
                <a:gd name="T28" fmla="*/ 14 w 46"/>
                <a:gd name="T29" fmla="*/ 28 h 44"/>
                <a:gd name="T30" fmla="*/ 18 w 46"/>
                <a:gd name="T31" fmla="*/ 34 h 44"/>
                <a:gd name="T32" fmla="*/ 24 w 46"/>
                <a:gd name="T33" fmla="*/ 42 h 44"/>
                <a:gd name="T34" fmla="*/ 24 w 46"/>
                <a:gd name="T35" fmla="*/ 42 h 44"/>
                <a:gd name="T36" fmla="*/ 26 w 46"/>
                <a:gd name="T37" fmla="*/ 44 h 44"/>
                <a:gd name="T38" fmla="*/ 30 w 46"/>
                <a:gd name="T39" fmla="*/ 42 h 44"/>
                <a:gd name="T40" fmla="*/ 38 w 46"/>
                <a:gd name="T41" fmla="*/ 36 h 44"/>
                <a:gd name="T42" fmla="*/ 42 w 46"/>
                <a:gd name="T43" fmla="*/ 32 h 44"/>
                <a:gd name="T44" fmla="*/ 46 w 46"/>
                <a:gd name="T45" fmla="*/ 24 h 44"/>
                <a:gd name="T46" fmla="*/ 46 w 46"/>
                <a:gd name="T4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4">
                  <a:moveTo>
                    <a:pt x="46" y="24"/>
                  </a:moveTo>
                  <a:lnTo>
                    <a:pt x="46" y="24"/>
                  </a:lnTo>
                  <a:lnTo>
                    <a:pt x="34" y="14"/>
                  </a:lnTo>
                  <a:lnTo>
                    <a:pt x="22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4" y="28"/>
                  </a:lnTo>
                  <a:lnTo>
                    <a:pt x="18" y="34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8" y="36"/>
                  </a:lnTo>
                  <a:lnTo>
                    <a:pt x="42" y="32"/>
                  </a:lnTo>
                  <a:lnTo>
                    <a:pt x="46" y="2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6" name="Freeform 93">
              <a:extLst>
                <a:ext uri="{FF2B5EF4-FFF2-40B4-BE49-F238E27FC236}">
                  <a16:creationId xmlns:a16="http://schemas.microsoft.com/office/drawing/2014/main" id="{E8B72B95-A0CE-4EDC-8A73-4B3246CD0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4319588"/>
              <a:ext cx="139700" cy="168275"/>
            </a:xfrm>
            <a:custGeom>
              <a:avLst/>
              <a:gdLst>
                <a:gd name="T0" fmla="*/ 88 w 88"/>
                <a:gd name="T1" fmla="*/ 72 h 106"/>
                <a:gd name="T2" fmla="*/ 88 w 88"/>
                <a:gd name="T3" fmla="*/ 72 h 106"/>
                <a:gd name="T4" fmla="*/ 74 w 88"/>
                <a:gd name="T5" fmla="*/ 80 h 106"/>
                <a:gd name="T6" fmla="*/ 46 w 88"/>
                <a:gd name="T7" fmla="*/ 96 h 106"/>
                <a:gd name="T8" fmla="*/ 30 w 88"/>
                <a:gd name="T9" fmla="*/ 104 h 106"/>
                <a:gd name="T10" fmla="*/ 16 w 88"/>
                <a:gd name="T11" fmla="*/ 106 h 106"/>
                <a:gd name="T12" fmla="*/ 12 w 88"/>
                <a:gd name="T13" fmla="*/ 106 h 106"/>
                <a:gd name="T14" fmla="*/ 8 w 88"/>
                <a:gd name="T15" fmla="*/ 104 h 106"/>
                <a:gd name="T16" fmla="*/ 6 w 88"/>
                <a:gd name="T17" fmla="*/ 100 h 106"/>
                <a:gd name="T18" fmla="*/ 6 w 88"/>
                <a:gd name="T19" fmla="*/ 94 h 106"/>
                <a:gd name="T20" fmla="*/ 6 w 88"/>
                <a:gd name="T21" fmla="*/ 94 h 106"/>
                <a:gd name="T22" fmla="*/ 6 w 88"/>
                <a:gd name="T23" fmla="*/ 68 h 106"/>
                <a:gd name="T24" fmla="*/ 4 w 88"/>
                <a:gd name="T25" fmla="*/ 44 h 106"/>
                <a:gd name="T26" fmla="*/ 0 w 88"/>
                <a:gd name="T27" fmla="*/ 20 h 106"/>
                <a:gd name="T28" fmla="*/ 0 w 88"/>
                <a:gd name="T29" fmla="*/ 20 h 106"/>
                <a:gd name="T30" fmla="*/ 14 w 88"/>
                <a:gd name="T31" fmla="*/ 16 h 106"/>
                <a:gd name="T32" fmla="*/ 44 w 88"/>
                <a:gd name="T33" fmla="*/ 6 h 106"/>
                <a:gd name="T34" fmla="*/ 58 w 88"/>
                <a:gd name="T35" fmla="*/ 2 h 106"/>
                <a:gd name="T36" fmla="*/ 72 w 88"/>
                <a:gd name="T37" fmla="*/ 0 h 106"/>
                <a:gd name="T38" fmla="*/ 76 w 88"/>
                <a:gd name="T39" fmla="*/ 2 h 106"/>
                <a:gd name="T40" fmla="*/ 80 w 88"/>
                <a:gd name="T41" fmla="*/ 2 h 106"/>
                <a:gd name="T42" fmla="*/ 82 w 88"/>
                <a:gd name="T43" fmla="*/ 6 h 106"/>
                <a:gd name="T44" fmla="*/ 82 w 88"/>
                <a:gd name="T45" fmla="*/ 10 h 106"/>
                <a:gd name="T46" fmla="*/ 82 w 88"/>
                <a:gd name="T47" fmla="*/ 10 h 106"/>
                <a:gd name="T48" fmla="*/ 82 w 88"/>
                <a:gd name="T49" fmla="*/ 30 h 106"/>
                <a:gd name="T50" fmla="*/ 82 w 88"/>
                <a:gd name="T51" fmla="*/ 30 h 106"/>
                <a:gd name="T52" fmla="*/ 84 w 88"/>
                <a:gd name="T53" fmla="*/ 52 h 106"/>
                <a:gd name="T54" fmla="*/ 84 w 88"/>
                <a:gd name="T55" fmla="*/ 52 h 106"/>
                <a:gd name="T56" fmla="*/ 88 w 88"/>
                <a:gd name="T57" fmla="*/ 72 h 106"/>
                <a:gd name="T58" fmla="*/ 88 w 88"/>
                <a:gd name="T59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106">
                  <a:moveTo>
                    <a:pt x="88" y="72"/>
                  </a:moveTo>
                  <a:lnTo>
                    <a:pt x="88" y="72"/>
                  </a:lnTo>
                  <a:lnTo>
                    <a:pt x="74" y="80"/>
                  </a:lnTo>
                  <a:lnTo>
                    <a:pt x="46" y="96"/>
                  </a:lnTo>
                  <a:lnTo>
                    <a:pt x="30" y="104"/>
                  </a:lnTo>
                  <a:lnTo>
                    <a:pt x="16" y="106"/>
                  </a:lnTo>
                  <a:lnTo>
                    <a:pt x="12" y="106"/>
                  </a:lnTo>
                  <a:lnTo>
                    <a:pt x="8" y="104"/>
                  </a:lnTo>
                  <a:lnTo>
                    <a:pt x="6" y="100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6" y="68"/>
                  </a:lnTo>
                  <a:lnTo>
                    <a:pt x="4" y="4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6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2" y="6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8" y="72"/>
                  </a:lnTo>
                  <a:lnTo>
                    <a:pt x="88" y="72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7" name="Freeform 94">
              <a:extLst>
                <a:ext uri="{FF2B5EF4-FFF2-40B4-BE49-F238E27FC236}">
                  <a16:creationId xmlns:a16="http://schemas.microsoft.com/office/drawing/2014/main" id="{C8CE8069-A9A1-4567-B5FD-66BF116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917950"/>
              <a:ext cx="1147763" cy="1304925"/>
            </a:xfrm>
            <a:custGeom>
              <a:avLst/>
              <a:gdLst>
                <a:gd name="T0" fmla="*/ 72 w 723"/>
                <a:gd name="T1" fmla="*/ 26 h 822"/>
                <a:gd name="T2" fmla="*/ 96 w 723"/>
                <a:gd name="T3" fmla="*/ 77 h 822"/>
                <a:gd name="T4" fmla="*/ 128 w 723"/>
                <a:gd name="T5" fmla="*/ 145 h 822"/>
                <a:gd name="T6" fmla="*/ 136 w 723"/>
                <a:gd name="T7" fmla="*/ 167 h 822"/>
                <a:gd name="T8" fmla="*/ 172 w 723"/>
                <a:gd name="T9" fmla="*/ 239 h 822"/>
                <a:gd name="T10" fmla="*/ 190 w 723"/>
                <a:gd name="T11" fmla="*/ 265 h 822"/>
                <a:gd name="T12" fmla="*/ 252 w 723"/>
                <a:gd name="T13" fmla="*/ 347 h 822"/>
                <a:gd name="T14" fmla="*/ 270 w 723"/>
                <a:gd name="T15" fmla="*/ 363 h 822"/>
                <a:gd name="T16" fmla="*/ 272 w 723"/>
                <a:gd name="T17" fmla="*/ 365 h 822"/>
                <a:gd name="T18" fmla="*/ 296 w 723"/>
                <a:gd name="T19" fmla="*/ 359 h 822"/>
                <a:gd name="T20" fmla="*/ 328 w 723"/>
                <a:gd name="T21" fmla="*/ 347 h 822"/>
                <a:gd name="T22" fmla="*/ 356 w 723"/>
                <a:gd name="T23" fmla="*/ 335 h 822"/>
                <a:gd name="T24" fmla="*/ 398 w 723"/>
                <a:gd name="T25" fmla="*/ 323 h 822"/>
                <a:gd name="T26" fmla="*/ 440 w 723"/>
                <a:gd name="T27" fmla="*/ 317 h 822"/>
                <a:gd name="T28" fmla="*/ 450 w 723"/>
                <a:gd name="T29" fmla="*/ 317 h 822"/>
                <a:gd name="T30" fmla="*/ 462 w 723"/>
                <a:gd name="T31" fmla="*/ 317 h 822"/>
                <a:gd name="T32" fmla="*/ 512 w 723"/>
                <a:gd name="T33" fmla="*/ 319 h 822"/>
                <a:gd name="T34" fmla="*/ 526 w 723"/>
                <a:gd name="T35" fmla="*/ 317 h 822"/>
                <a:gd name="T36" fmla="*/ 542 w 723"/>
                <a:gd name="T37" fmla="*/ 309 h 822"/>
                <a:gd name="T38" fmla="*/ 576 w 723"/>
                <a:gd name="T39" fmla="*/ 275 h 822"/>
                <a:gd name="T40" fmla="*/ 610 w 723"/>
                <a:gd name="T41" fmla="*/ 235 h 822"/>
                <a:gd name="T42" fmla="*/ 638 w 723"/>
                <a:gd name="T43" fmla="*/ 197 h 822"/>
                <a:gd name="T44" fmla="*/ 640 w 723"/>
                <a:gd name="T45" fmla="*/ 175 h 822"/>
                <a:gd name="T46" fmla="*/ 646 w 723"/>
                <a:gd name="T47" fmla="*/ 61 h 822"/>
                <a:gd name="T48" fmla="*/ 646 w 723"/>
                <a:gd name="T49" fmla="*/ 22 h 822"/>
                <a:gd name="T50" fmla="*/ 646 w 723"/>
                <a:gd name="T51" fmla="*/ 2 h 822"/>
                <a:gd name="T52" fmla="*/ 658 w 723"/>
                <a:gd name="T53" fmla="*/ 0 h 822"/>
                <a:gd name="T54" fmla="*/ 711 w 723"/>
                <a:gd name="T55" fmla="*/ 2 h 822"/>
                <a:gd name="T56" fmla="*/ 721 w 723"/>
                <a:gd name="T57" fmla="*/ 6 h 822"/>
                <a:gd name="T58" fmla="*/ 723 w 723"/>
                <a:gd name="T59" fmla="*/ 8 h 822"/>
                <a:gd name="T60" fmla="*/ 721 w 723"/>
                <a:gd name="T61" fmla="*/ 99 h 822"/>
                <a:gd name="T62" fmla="*/ 719 w 723"/>
                <a:gd name="T63" fmla="*/ 135 h 822"/>
                <a:gd name="T64" fmla="*/ 707 w 723"/>
                <a:gd name="T65" fmla="*/ 205 h 822"/>
                <a:gd name="T66" fmla="*/ 703 w 723"/>
                <a:gd name="T67" fmla="*/ 221 h 822"/>
                <a:gd name="T68" fmla="*/ 664 w 723"/>
                <a:gd name="T69" fmla="*/ 287 h 822"/>
                <a:gd name="T70" fmla="*/ 622 w 723"/>
                <a:gd name="T71" fmla="*/ 355 h 822"/>
                <a:gd name="T72" fmla="*/ 612 w 723"/>
                <a:gd name="T73" fmla="*/ 373 h 822"/>
                <a:gd name="T74" fmla="*/ 578 w 723"/>
                <a:gd name="T75" fmla="*/ 427 h 822"/>
                <a:gd name="T76" fmla="*/ 576 w 723"/>
                <a:gd name="T77" fmla="*/ 443 h 822"/>
                <a:gd name="T78" fmla="*/ 564 w 723"/>
                <a:gd name="T79" fmla="*/ 509 h 822"/>
                <a:gd name="T80" fmla="*/ 558 w 723"/>
                <a:gd name="T81" fmla="*/ 533 h 822"/>
                <a:gd name="T82" fmla="*/ 554 w 723"/>
                <a:gd name="T83" fmla="*/ 571 h 822"/>
                <a:gd name="T84" fmla="*/ 558 w 723"/>
                <a:gd name="T85" fmla="*/ 695 h 822"/>
                <a:gd name="T86" fmla="*/ 562 w 723"/>
                <a:gd name="T87" fmla="*/ 735 h 822"/>
                <a:gd name="T88" fmla="*/ 570 w 723"/>
                <a:gd name="T89" fmla="*/ 766 h 822"/>
                <a:gd name="T90" fmla="*/ 574 w 723"/>
                <a:gd name="T91" fmla="*/ 782 h 822"/>
                <a:gd name="T92" fmla="*/ 490 w 723"/>
                <a:gd name="T93" fmla="*/ 798 h 822"/>
                <a:gd name="T94" fmla="*/ 354 w 723"/>
                <a:gd name="T95" fmla="*/ 816 h 822"/>
                <a:gd name="T96" fmla="*/ 302 w 723"/>
                <a:gd name="T97" fmla="*/ 822 h 822"/>
                <a:gd name="T98" fmla="*/ 310 w 723"/>
                <a:gd name="T99" fmla="*/ 757 h 822"/>
                <a:gd name="T100" fmla="*/ 310 w 723"/>
                <a:gd name="T101" fmla="*/ 733 h 822"/>
                <a:gd name="T102" fmla="*/ 292 w 723"/>
                <a:gd name="T103" fmla="*/ 631 h 822"/>
                <a:gd name="T104" fmla="*/ 272 w 723"/>
                <a:gd name="T105" fmla="*/ 543 h 822"/>
                <a:gd name="T106" fmla="*/ 266 w 723"/>
                <a:gd name="T107" fmla="*/ 529 h 822"/>
                <a:gd name="T108" fmla="*/ 196 w 723"/>
                <a:gd name="T109" fmla="*/ 421 h 822"/>
                <a:gd name="T110" fmla="*/ 132 w 723"/>
                <a:gd name="T111" fmla="*/ 327 h 822"/>
                <a:gd name="T112" fmla="*/ 92 w 723"/>
                <a:gd name="T113" fmla="*/ 275 h 822"/>
                <a:gd name="T114" fmla="*/ 82 w 723"/>
                <a:gd name="T115" fmla="*/ 257 h 822"/>
                <a:gd name="T116" fmla="*/ 14 w 723"/>
                <a:gd name="T117" fmla="*/ 87 h 822"/>
                <a:gd name="T118" fmla="*/ 0 w 723"/>
                <a:gd name="T119" fmla="*/ 4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3" h="822">
                  <a:moveTo>
                    <a:pt x="0" y="49"/>
                  </a:moveTo>
                  <a:lnTo>
                    <a:pt x="72" y="26"/>
                  </a:lnTo>
                  <a:lnTo>
                    <a:pt x="72" y="26"/>
                  </a:lnTo>
                  <a:lnTo>
                    <a:pt x="96" y="77"/>
                  </a:lnTo>
                  <a:lnTo>
                    <a:pt x="116" y="11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36" y="167"/>
                  </a:lnTo>
                  <a:lnTo>
                    <a:pt x="150" y="197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90" y="265"/>
                  </a:lnTo>
                  <a:lnTo>
                    <a:pt x="220" y="307"/>
                  </a:lnTo>
                  <a:lnTo>
                    <a:pt x="252" y="347"/>
                  </a:lnTo>
                  <a:lnTo>
                    <a:pt x="264" y="361"/>
                  </a:lnTo>
                  <a:lnTo>
                    <a:pt x="270" y="363"/>
                  </a:lnTo>
                  <a:lnTo>
                    <a:pt x="272" y="365"/>
                  </a:lnTo>
                  <a:lnTo>
                    <a:pt x="272" y="365"/>
                  </a:lnTo>
                  <a:lnTo>
                    <a:pt x="282" y="363"/>
                  </a:lnTo>
                  <a:lnTo>
                    <a:pt x="296" y="359"/>
                  </a:lnTo>
                  <a:lnTo>
                    <a:pt x="328" y="347"/>
                  </a:lnTo>
                  <a:lnTo>
                    <a:pt x="328" y="347"/>
                  </a:lnTo>
                  <a:lnTo>
                    <a:pt x="356" y="335"/>
                  </a:lnTo>
                  <a:lnTo>
                    <a:pt x="356" y="335"/>
                  </a:lnTo>
                  <a:lnTo>
                    <a:pt x="372" y="331"/>
                  </a:lnTo>
                  <a:lnTo>
                    <a:pt x="398" y="323"/>
                  </a:lnTo>
                  <a:lnTo>
                    <a:pt x="426" y="317"/>
                  </a:lnTo>
                  <a:lnTo>
                    <a:pt x="440" y="317"/>
                  </a:lnTo>
                  <a:lnTo>
                    <a:pt x="450" y="317"/>
                  </a:lnTo>
                  <a:lnTo>
                    <a:pt x="450" y="317"/>
                  </a:lnTo>
                  <a:lnTo>
                    <a:pt x="462" y="317"/>
                  </a:lnTo>
                  <a:lnTo>
                    <a:pt x="462" y="317"/>
                  </a:lnTo>
                  <a:lnTo>
                    <a:pt x="494" y="319"/>
                  </a:lnTo>
                  <a:lnTo>
                    <a:pt x="512" y="319"/>
                  </a:lnTo>
                  <a:lnTo>
                    <a:pt x="526" y="317"/>
                  </a:lnTo>
                  <a:lnTo>
                    <a:pt x="526" y="317"/>
                  </a:lnTo>
                  <a:lnTo>
                    <a:pt x="534" y="313"/>
                  </a:lnTo>
                  <a:lnTo>
                    <a:pt x="542" y="309"/>
                  </a:lnTo>
                  <a:lnTo>
                    <a:pt x="554" y="299"/>
                  </a:lnTo>
                  <a:lnTo>
                    <a:pt x="576" y="275"/>
                  </a:lnTo>
                  <a:lnTo>
                    <a:pt x="576" y="275"/>
                  </a:lnTo>
                  <a:lnTo>
                    <a:pt x="610" y="235"/>
                  </a:lnTo>
                  <a:lnTo>
                    <a:pt x="628" y="211"/>
                  </a:lnTo>
                  <a:lnTo>
                    <a:pt x="638" y="197"/>
                  </a:lnTo>
                  <a:lnTo>
                    <a:pt x="638" y="197"/>
                  </a:lnTo>
                  <a:lnTo>
                    <a:pt x="640" y="175"/>
                  </a:lnTo>
                  <a:lnTo>
                    <a:pt x="642" y="135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22"/>
                  </a:lnTo>
                  <a:lnTo>
                    <a:pt x="646" y="2"/>
                  </a:lnTo>
                  <a:lnTo>
                    <a:pt x="646" y="2"/>
                  </a:lnTo>
                  <a:lnTo>
                    <a:pt x="648" y="0"/>
                  </a:lnTo>
                  <a:lnTo>
                    <a:pt x="658" y="0"/>
                  </a:lnTo>
                  <a:lnTo>
                    <a:pt x="684" y="0"/>
                  </a:lnTo>
                  <a:lnTo>
                    <a:pt x="711" y="2"/>
                  </a:lnTo>
                  <a:lnTo>
                    <a:pt x="719" y="4"/>
                  </a:lnTo>
                  <a:lnTo>
                    <a:pt x="721" y="6"/>
                  </a:lnTo>
                  <a:lnTo>
                    <a:pt x="723" y="8"/>
                  </a:lnTo>
                  <a:lnTo>
                    <a:pt x="723" y="8"/>
                  </a:lnTo>
                  <a:lnTo>
                    <a:pt x="721" y="59"/>
                  </a:lnTo>
                  <a:lnTo>
                    <a:pt x="721" y="99"/>
                  </a:lnTo>
                  <a:lnTo>
                    <a:pt x="719" y="135"/>
                  </a:lnTo>
                  <a:lnTo>
                    <a:pt x="719" y="135"/>
                  </a:lnTo>
                  <a:lnTo>
                    <a:pt x="711" y="185"/>
                  </a:lnTo>
                  <a:lnTo>
                    <a:pt x="707" y="205"/>
                  </a:lnTo>
                  <a:lnTo>
                    <a:pt x="703" y="221"/>
                  </a:lnTo>
                  <a:lnTo>
                    <a:pt x="703" y="221"/>
                  </a:lnTo>
                  <a:lnTo>
                    <a:pt x="689" y="245"/>
                  </a:lnTo>
                  <a:lnTo>
                    <a:pt x="664" y="287"/>
                  </a:lnTo>
                  <a:lnTo>
                    <a:pt x="638" y="329"/>
                  </a:lnTo>
                  <a:lnTo>
                    <a:pt x="622" y="355"/>
                  </a:lnTo>
                  <a:lnTo>
                    <a:pt x="622" y="355"/>
                  </a:lnTo>
                  <a:lnTo>
                    <a:pt x="612" y="373"/>
                  </a:lnTo>
                  <a:lnTo>
                    <a:pt x="598" y="395"/>
                  </a:lnTo>
                  <a:lnTo>
                    <a:pt x="578" y="427"/>
                  </a:lnTo>
                  <a:lnTo>
                    <a:pt x="578" y="427"/>
                  </a:lnTo>
                  <a:lnTo>
                    <a:pt x="576" y="443"/>
                  </a:lnTo>
                  <a:lnTo>
                    <a:pt x="570" y="475"/>
                  </a:lnTo>
                  <a:lnTo>
                    <a:pt x="564" y="509"/>
                  </a:lnTo>
                  <a:lnTo>
                    <a:pt x="558" y="533"/>
                  </a:lnTo>
                  <a:lnTo>
                    <a:pt x="558" y="533"/>
                  </a:lnTo>
                  <a:lnTo>
                    <a:pt x="556" y="547"/>
                  </a:lnTo>
                  <a:lnTo>
                    <a:pt x="554" y="571"/>
                  </a:lnTo>
                  <a:lnTo>
                    <a:pt x="556" y="633"/>
                  </a:lnTo>
                  <a:lnTo>
                    <a:pt x="558" y="695"/>
                  </a:lnTo>
                  <a:lnTo>
                    <a:pt x="562" y="735"/>
                  </a:lnTo>
                  <a:lnTo>
                    <a:pt x="562" y="735"/>
                  </a:lnTo>
                  <a:lnTo>
                    <a:pt x="564" y="751"/>
                  </a:lnTo>
                  <a:lnTo>
                    <a:pt x="570" y="766"/>
                  </a:lnTo>
                  <a:lnTo>
                    <a:pt x="574" y="782"/>
                  </a:lnTo>
                  <a:lnTo>
                    <a:pt x="574" y="782"/>
                  </a:lnTo>
                  <a:lnTo>
                    <a:pt x="552" y="786"/>
                  </a:lnTo>
                  <a:lnTo>
                    <a:pt x="490" y="798"/>
                  </a:lnTo>
                  <a:lnTo>
                    <a:pt x="402" y="810"/>
                  </a:lnTo>
                  <a:lnTo>
                    <a:pt x="354" y="816"/>
                  </a:lnTo>
                  <a:lnTo>
                    <a:pt x="302" y="822"/>
                  </a:lnTo>
                  <a:lnTo>
                    <a:pt x="302" y="822"/>
                  </a:lnTo>
                  <a:lnTo>
                    <a:pt x="308" y="786"/>
                  </a:lnTo>
                  <a:lnTo>
                    <a:pt x="310" y="757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04" y="693"/>
                  </a:lnTo>
                  <a:lnTo>
                    <a:pt x="292" y="631"/>
                  </a:lnTo>
                  <a:lnTo>
                    <a:pt x="278" y="567"/>
                  </a:lnTo>
                  <a:lnTo>
                    <a:pt x="272" y="543"/>
                  </a:lnTo>
                  <a:lnTo>
                    <a:pt x="266" y="529"/>
                  </a:lnTo>
                  <a:lnTo>
                    <a:pt x="266" y="529"/>
                  </a:lnTo>
                  <a:lnTo>
                    <a:pt x="240" y="489"/>
                  </a:lnTo>
                  <a:lnTo>
                    <a:pt x="196" y="421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08" y="297"/>
                  </a:lnTo>
                  <a:lnTo>
                    <a:pt x="92" y="275"/>
                  </a:lnTo>
                  <a:lnTo>
                    <a:pt x="82" y="257"/>
                  </a:lnTo>
                  <a:lnTo>
                    <a:pt x="82" y="257"/>
                  </a:lnTo>
                  <a:lnTo>
                    <a:pt x="42" y="157"/>
                  </a:lnTo>
                  <a:lnTo>
                    <a:pt x="14" y="87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8" name="Freeform 95">
              <a:extLst>
                <a:ext uri="{FF2B5EF4-FFF2-40B4-BE49-F238E27FC236}">
                  <a16:creationId xmlns:a16="http://schemas.microsoft.com/office/drawing/2014/main" id="{683F4641-CF84-41BF-8105-8561E0D31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0" y="4367213"/>
              <a:ext cx="114300" cy="38100"/>
            </a:xfrm>
            <a:custGeom>
              <a:avLst/>
              <a:gdLst>
                <a:gd name="T0" fmla="*/ 72 w 72"/>
                <a:gd name="T1" fmla="*/ 22 h 24"/>
                <a:gd name="T2" fmla="*/ 72 w 72"/>
                <a:gd name="T3" fmla="*/ 22 h 24"/>
                <a:gd name="T4" fmla="*/ 54 w 72"/>
                <a:gd name="T5" fmla="*/ 24 h 24"/>
                <a:gd name="T6" fmla="*/ 40 w 72"/>
                <a:gd name="T7" fmla="*/ 22 h 24"/>
                <a:gd name="T8" fmla="*/ 26 w 72"/>
                <a:gd name="T9" fmla="*/ 18 h 24"/>
                <a:gd name="T10" fmla="*/ 16 w 72"/>
                <a:gd name="T11" fmla="*/ 14 h 24"/>
                <a:gd name="T12" fmla="*/ 10 w 72"/>
                <a:gd name="T13" fmla="*/ 10 h 24"/>
                <a:gd name="T14" fmla="*/ 4 w 72"/>
                <a:gd name="T15" fmla="*/ 6 h 24"/>
                <a:gd name="T16" fmla="*/ 0 w 72"/>
                <a:gd name="T17" fmla="*/ 0 h 24"/>
                <a:gd name="T18" fmla="*/ 0 w 72"/>
                <a:gd name="T19" fmla="*/ 0 h 24"/>
                <a:gd name="T20" fmla="*/ 14 w 72"/>
                <a:gd name="T21" fmla="*/ 8 h 24"/>
                <a:gd name="T22" fmla="*/ 26 w 72"/>
                <a:gd name="T23" fmla="*/ 10 h 24"/>
                <a:gd name="T24" fmla="*/ 38 w 72"/>
                <a:gd name="T25" fmla="*/ 10 h 24"/>
                <a:gd name="T26" fmla="*/ 48 w 72"/>
                <a:gd name="T27" fmla="*/ 8 h 24"/>
                <a:gd name="T28" fmla="*/ 64 w 72"/>
                <a:gd name="T29" fmla="*/ 4 h 24"/>
                <a:gd name="T30" fmla="*/ 70 w 72"/>
                <a:gd name="T31" fmla="*/ 0 h 24"/>
                <a:gd name="T32" fmla="*/ 70 w 72"/>
                <a:gd name="T33" fmla="*/ 0 h 24"/>
                <a:gd name="T34" fmla="*/ 72 w 72"/>
                <a:gd name="T35" fmla="*/ 22 h 24"/>
                <a:gd name="T36" fmla="*/ 72 w 72"/>
                <a:gd name="T3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4">
                  <a:moveTo>
                    <a:pt x="72" y="22"/>
                  </a:moveTo>
                  <a:lnTo>
                    <a:pt x="72" y="22"/>
                  </a:lnTo>
                  <a:lnTo>
                    <a:pt x="54" y="24"/>
                  </a:lnTo>
                  <a:lnTo>
                    <a:pt x="40" y="22"/>
                  </a:lnTo>
                  <a:lnTo>
                    <a:pt x="26" y="18"/>
                  </a:lnTo>
                  <a:lnTo>
                    <a:pt x="16" y="14"/>
                  </a:lnTo>
                  <a:lnTo>
                    <a:pt x="10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8"/>
                  </a:lnTo>
                  <a:lnTo>
                    <a:pt x="26" y="10"/>
                  </a:lnTo>
                  <a:lnTo>
                    <a:pt x="38" y="10"/>
                  </a:lnTo>
                  <a:lnTo>
                    <a:pt x="48" y="8"/>
                  </a:lnTo>
                  <a:lnTo>
                    <a:pt x="64" y="4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2" y="22"/>
                  </a:lnTo>
                  <a:lnTo>
                    <a:pt x="72" y="22"/>
                  </a:lnTo>
                  <a:close/>
                </a:path>
              </a:pathLst>
            </a:custGeom>
            <a:solidFill>
              <a:srgbClr val="A5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9" name="Freeform 96">
              <a:extLst>
                <a:ext uri="{FF2B5EF4-FFF2-40B4-BE49-F238E27FC236}">
                  <a16:creationId xmlns:a16="http://schemas.microsoft.com/office/drawing/2014/main" id="{A107D84A-3403-49C4-B341-A50A1562A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059363"/>
              <a:ext cx="1141413" cy="503237"/>
            </a:xfrm>
            <a:custGeom>
              <a:avLst/>
              <a:gdLst>
                <a:gd name="T0" fmla="*/ 719 w 719"/>
                <a:gd name="T1" fmla="*/ 93 h 317"/>
                <a:gd name="T2" fmla="*/ 705 w 719"/>
                <a:gd name="T3" fmla="*/ 111 h 317"/>
                <a:gd name="T4" fmla="*/ 613 w 719"/>
                <a:gd name="T5" fmla="*/ 181 h 317"/>
                <a:gd name="T6" fmla="*/ 603 w 719"/>
                <a:gd name="T7" fmla="*/ 187 h 317"/>
                <a:gd name="T8" fmla="*/ 567 w 719"/>
                <a:gd name="T9" fmla="*/ 203 h 317"/>
                <a:gd name="T10" fmla="*/ 567 w 719"/>
                <a:gd name="T11" fmla="*/ 203 h 317"/>
                <a:gd name="T12" fmla="*/ 224 w 719"/>
                <a:gd name="T13" fmla="*/ 303 h 317"/>
                <a:gd name="T14" fmla="*/ 220 w 719"/>
                <a:gd name="T15" fmla="*/ 295 h 317"/>
                <a:gd name="T16" fmla="*/ 204 w 719"/>
                <a:gd name="T17" fmla="*/ 301 h 317"/>
                <a:gd name="T18" fmla="*/ 190 w 719"/>
                <a:gd name="T19" fmla="*/ 305 h 317"/>
                <a:gd name="T20" fmla="*/ 134 w 719"/>
                <a:gd name="T21" fmla="*/ 309 h 317"/>
                <a:gd name="T22" fmla="*/ 74 w 719"/>
                <a:gd name="T23" fmla="*/ 313 h 317"/>
                <a:gd name="T24" fmla="*/ 58 w 719"/>
                <a:gd name="T25" fmla="*/ 317 h 317"/>
                <a:gd name="T26" fmla="*/ 28 w 719"/>
                <a:gd name="T27" fmla="*/ 317 h 317"/>
                <a:gd name="T28" fmla="*/ 12 w 719"/>
                <a:gd name="T29" fmla="*/ 313 h 317"/>
                <a:gd name="T30" fmla="*/ 6 w 719"/>
                <a:gd name="T31" fmla="*/ 309 h 317"/>
                <a:gd name="T32" fmla="*/ 0 w 719"/>
                <a:gd name="T33" fmla="*/ 297 h 317"/>
                <a:gd name="T34" fmla="*/ 6 w 719"/>
                <a:gd name="T35" fmla="*/ 281 h 317"/>
                <a:gd name="T36" fmla="*/ 20 w 719"/>
                <a:gd name="T37" fmla="*/ 267 h 317"/>
                <a:gd name="T38" fmla="*/ 34 w 719"/>
                <a:gd name="T39" fmla="*/ 257 h 317"/>
                <a:gd name="T40" fmla="*/ 44 w 719"/>
                <a:gd name="T41" fmla="*/ 255 h 317"/>
                <a:gd name="T42" fmla="*/ 90 w 719"/>
                <a:gd name="T43" fmla="*/ 249 h 317"/>
                <a:gd name="T44" fmla="*/ 140 w 719"/>
                <a:gd name="T45" fmla="*/ 247 h 317"/>
                <a:gd name="T46" fmla="*/ 172 w 719"/>
                <a:gd name="T47" fmla="*/ 243 h 317"/>
                <a:gd name="T48" fmla="*/ 180 w 719"/>
                <a:gd name="T49" fmla="*/ 243 h 317"/>
                <a:gd name="T50" fmla="*/ 208 w 719"/>
                <a:gd name="T51" fmla="*/ 235 h 317"/>
                <a:gd name="T52" fmla="*/ 208 w 719"/>
                <a:gd name="T53" fmla="*/ 227 h 317"/>
                <a:gd name="T54" fmla="*/ 272 w 719"/>
                <a:gd name="T55" fmla="*/ 67 h 317"/>
                <a:gd name="T56" fmla="*/ 272 w 719"/>
                <a:gd name="T57" fmla="*/ 61 h 317"/>
                <a:gd name="T58" fmla="*/ 290 w 719"/>
                <a:gd name="T59" fmla="*/ 32 h 317"/>
                <a:gd name="T60" fmla="*/ 306 w 719"/>
                <a:gd name="T61" fmla="*/ 16 h 317"/>
                <a:gd name="T62" fmla="*/ 328 w 719"/>
                <a:gd name="T63" fmla="*/ 4 h 317"/>
                <a:gd name="T64" fmla="*/ 356 w 719"/>
                <a:gd name="T65" fmla="*/ 0 h 317"/>
                <a:gd name="T66" fmla="*/ 394 w 719"/>
                <a:gd name="T67" fmla="*/ 10 h 317"/>
                <a:gd name="T68" fmla="*/ 440 w 719"/>
                <a:gd name="T69" fmla="*/ 38 h 317"/>
                <a:gd name="T70" fmla="*/ 482 w 719"/>
                <a:gd name="T71" fmla="*/ 47 h 317"/>
                <a:gd name="T72" fmla="*/ 484 w 719"/>
                <a:gd name="T73" fmla="*/ 47 h 317"/>
                <a:gd name="T74" fmla="*/ 512 w 719"/>
                <a:gd name="T75" fmla="*/ 43 h 317"/>
                <a:gd name="T76" fmla="*/ 593 w 719"/>
                <a:gd name="T77" fmla="*/ 24 h 317"/>
                <a:gd name="T78" fmla="*/ 625 w 719"/>
                <a:gd name="T79" fmla="*/ 20 h 317"/>
                <a:gd name="T80" fmla="*/ 663 w 719"/>
                <a:gd name="T81" fmla="*/ 20 h 317"/>
                <a:gd name="T82" fmla="*/ 683 w 719"/>
                <a:gd name="T83" fmla="*/ 24 h 317"/>
                <a:gd name="T84" fmla="*/ 689 w 719"/>
                <a:gd name="T85" fmla="*/ 28 h 317"/>
                <a:gd name="T86" fmla="*/ 707 w 719"/>
                <a:gd name="T87" fmla="*/ 55 h 317"/>
                <a:gd name="T88" fmla="*/ 719 w 719"/>
                <a:gd name="T89" fmla="*/ 85 h 317"/>
                <a:gd name="T90" fmla="*/ 719 w 719"/>
                <a:gd name="T91" fmla="*/ 9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317">
                  <a:moveTo>
                    <a:pt x="719" y="93"/>
                  </a:moveTo>
                  <a:lnTo>
                    <a:pt x="719" y="93"/>
                  </a:lnTo>
                  <a:lnTo>
                    <a:pt x="715" y="101"/>
                  </a:lnTo>
                  <a:lnTo>
                    <a:pt x="705" y="111"/>
                  </a:lnTo>
                  <a:lnTo>
                    <a:pt x="671" y="137"/>
                  </a:lnTo>
                  <a:lnTo>
                    <a:pt x="613" y="181"/>
                  </a:lnTo>
                  <a:lnTo>
                    <a:pt x="613" y="181"/>
                  </a:lnTo>
                  <a:lnTo>
                    <a:pt x="603" y="187"/>
                  </a:lnTo>
                  <a:lnTo>
                    <a:pt x="593" y="19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378" y="257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0" y="295"/>
                  </a:lnTo>
                  <a:lnTo>
                    <a:pt x="220" y="295"/>
                  </a:lnTo>
                  <a:lnTo>
                    <a:pt x="204" y="301"/>
                  </a:lnTo>
                  <a:lnTo>
                    <a:pt x="190" y="305"/>
                  </a:lnTo>
                  <a:lnTo>
                    <a:pt x="190" y="305"/>
                  </a:lnTo>
                  <a:lnTo>
                    <a:pt x="170" y="307"/>
                  </a:lnTo>
                  <a:lnTo>
                    <a:pt x="134" y="309"/>
                  </a:lnTo>
                  <a:lnTo>
                    <a:pt x="98" y="311"/>
                  </a:lnTo>
                  <a:lnTo>
                    <a:pt x="74" y="313"/>
                  </a:lnTo>
                  <a:lnTo>
                    <a:pt x="74" y="313"/>
                  </a:lnTo>
                  <a:lnTo>
                    <a:pt x="58" y="317"/>
                  </a:lnTo>
                  <a:lnTo>
                    <a:pt x="38" y="317"/>
                  </a:lnTo>
                  <a:lnTo>
                    <a:pt x="28" y="317"/>
                  </a:lnTo>
                  <a:lnTo>
                    <a:pt x="20" y="315"/>
                  </a:lnTo>
                  <a:lnTo>
                    <a:pt x="12" y="313"/>
                  </a:lnTo>
                  <a:lnTo>
                    <a:pt x="6" y="309"/>
                  </a:lnTo>
                  <a:lnTo>
                    <a:pt x="6" y="309"/>
                  </a:lnTo>
                  <a:lnTo>
                    <a:pt x="2" y="303"/>
                  </a:lnTo>
                  <a:lnTo>
                    <a:pt x="0" y="297"/>
                  </a:lnTo>
                  <a:lnTo>
                    <a:pt x="2" y="289"/>
                  </a:lnTo>
                  <a:lnTo>
                    <a:pt x="6" y="281"/>
                  </a:lnTo>
                  <a:lnTo>
                    <a:pt x="12" y="273"/>
                  </a:lnTo>
                  <a:lnTo>
                    <a:pt x="20" y="267"/>
                  </a:lnTo>
                  <a:lnTo>
                    <a:pt x="26" y="261"/>
                  </a:lnTo>
                  <a:lnTo>
                    <a:pt x="34" y="257"/>
                  </a:lnTo>
                  <a:lnTo>
                    <a:pt x="34" y="257"/>
                  </a:lnTo>
                  <a:lnTo>
                    <a:pt x="44" y="255"/>
                  </a:lnTo>
                  <a:lnTo>
                    <a:pt x="58" y="253"/>
                  </a:lnTo>
                  <a:lnTo>
                    <a:pt x="90" y="249"/>
                  </a:lnTo>
                  <a:lnTo>
                    <a:pt x="140" y="247"/>
                  </a:lnTo>
                  <a:lnTo>
                    <a:pt x="140" y="247"/>
                  </a:lnTo>
                  <a:lnTo>
                    <a:pt x="162" y="243"/>
                  </a:lnTo>
                  <a:lnTo>
                    <a:pt x="172" y="243"/>
                  </a:lnTo>
                  <a:lnTo>
                    <a:pt x="180" y="243"/>
                  </a:lnTo>
                  <a:lnTo>
                    <a:pt x="180" y="243"/>
                  </a:lnTo>
                  <a:lnTo>
                    <a:pt x="190" y="241"/>
                  </a:lnTo>
                  <a:lnTo>
                    <a:pt x="208" y="235"/>
                  </a:lnTo>
                  <a:lnTo>
                    <a:pt x="208" y="235"/>
                  </a:lnTo>
                  <a:lnTo>
                    <a:pt x="208" y="227"/>
                  </a:lnTo>
                  <a:lnTo>
                    <a:pt x="286" y="205"/>
                  </a:lnTo>
                  <a:lnTo>
                    <a:pt x="272" y="67"/>
                  </a:lnTo>
                  <a:lnTo>
                    <a:pt x="272" y="67"/>
                  </a:lnTo>
                  <a:lnTo>
                    <a:pt x="272" y="61"/>
                  </a:lnTo>
                  <a:lnTo>
                    <a:pt x="278" y="47"/>
                  </a:lnTo>
                  <a:lnTo>
                    <a:pt x="290" y="32"/>
                  </a:lnTo>
                  <a:lnTo>
                    <a:pt x="296" y="24"/>
                  </a:lnTo>
                  <a:lnTo>
                    <a:pt x="306" y="16"/>
                  </a:lnTo>
                  <a:lnTo>
                    <a:pt x="316" y="8"/>
                  </a:lnTo>
                  <a:lnTo>
                    <a:pt x="328" y="4"/>
                  </a:lnTo>
                  <a:lnTo>
                    <a:pt x="342" y="0"/>
                  </a:lnTo>
                  <a:lnTo>
                    <a:pt x="356" y="0"/>
                  </a:lnTo>
                  <a:lnTo>
                    <a:pt x="374" y="4"/>
                  </a:lnTo>
                  <a:lnTo>
                    <a:pt x="394" y="10"/>
                  </a:lnTo>
                  <a:lnTo>
                    <a:pt x="416" y="22"/>
                  </a:lnTo>
                  <a:lnTo>
                    <a:pt x="440" y="38"/>
                  </a:lnTo>
                  <a:lnTo>
                    <a:pt x="440" y="38"/>
                  </a:lnTo>
                  <a:lnTo>
                    <a:pt x="482" y="47"/>
                  </a:lnTo>
                  <a:lnTo>
                    <a:pt x="482" y="47"/>
                  </a:lnTo>
                  <a:lnTo>
                    <a:pt x="484" y="47"/>
                  </a:lnTo>
                  <a:lnTo>
                    <a:pt x="484" y="47"/>
                  </a:lnTo>
                  <a:lnTo>
                    <a:pt x="512" y="43"/>
                  </a:lnTo>
                  <a:lnTo>
                    <a:pt x="551" y="34"/>
                  </a:lnTo>
                  <a:lnTo>
                    <a:pt x="593" y="24"/>
                  </a:lnTo>
                  <a:lnTo>
                    <a:pt x="611" y="22"/>
                  </a:lnTo>
                  <a:lnTo>
                    <a:pt x="625" y="20"/>
                  </a:lnTo>
                  <a:lnTo>
                    <a:pt x="625" y="20"/>
                  </a:lnTo>
                  <a:lnTo>
                    <a:pt x="663" y="20"/>
                  </a:lnTo>
                  <a:lnTo>
                    <a:pt x="673" y="22"/>
                  </a:lnTo>
                  <a:lnTo>
                    <a:pt x="683" y="24"/>
                  </a:lnTo>
                  <a:lnTo>
                    <a:pt x="683" y="24"/>
                  </a:lnTo>
                  <a:lnTo>
                    <a:pt x="689" y="28"/>
                  </a:lnTo>
                  <a:lnTo>
                    <a:pt x="695" y="36"/>
                  </a:lnTo>
                  <a:lnTo>
                    <a:pt x="707" y="55"/>
                  </a:lnTo>
                  <a:lnTo>
                    <a:pt x="717" y="77"/>
                  </a:lnTo>
                  <a:lnTo>
                    <a:pt x="719" y="85"/>
                  </a:lnTo>
                  <a:lnTo>
                    <a:pt x="719" y="93"/>
                  </a:lnTo>
                  <a:lnTo>
                    <a:pt x="719" y="9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0" name="Freeform 97">
              <a:extLst>
                <a:ext uri="{FF2B5EF4-FFF2-40B4-BE49-F238E27FC236}">
                  <a16:creationId xmlns:a16="http://schemas.microsoft.com/office/drawing/2014/main" id="{A4DF428B-CE54-45F3-A7BF-C24DAAEC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065713"/>
              <a:ext cx="1141413" cy="496887"/>
            </a:xfrm>
            <a:custGeom>
              <a:avLst/>
              <a:gdLst>
                <a:gd name="T0" fmla="*/ 715 w 719"/>
                <a:gd name="T1" fmla="*/ 305 h 313"/>
                <a:gd name="T2" fmla="*/ 701 w 719"/>
                <a:gd name="T3" fmla="*/ 311 h 313"/>
                <a:gd name="T4" fmla="*/ 681 w 719"/>
                <a:gd name="T5" fmla="*/ 313 h 313"/>
                <a:gd name="T6" fmla="*/ 648 w 719"/>
                <a:gd name="T7" fmla="*/ 309 h 313"/>
                <a:gd name="T8" fmla="*/ 622 w 719"/>
                <a:gd name="T9" fmla="*/ 307 h 313"/>
                <a:gd name="T10" fmla="*/ 550 w 719"/>
                <a:gd name="T11" fmla="*/ 303 h 313"/>
                <a:gd name="T12" fmla="*/ 530 w 719"/>
                <a:gd name="T13" fmla="*/ 301 h 313"/>
                <a:gd name="T14" fmla="*/ 496 w 719"/>
                <a:gd name="T15" fmla="*/ 289 h 313"/>
                <a:gd name="T16" fmla="*/ 484 w 719"/>
                <a:gd name="T17" fmla="*/ 283 h 313"/>
                <a:gd name="T18" fmla="*/ 476 w 719"/>
                <a:gd name="T19" fmla="*/ 279 h 313"/>
                <a:gd name="T20" fmla="*/ 150 w 719"/>
                <a:gd name="T21" fmla="*/ 197 h 313"/>
                <a:gd name="T22" fmla="*/ 136 w 719"/>
                <a:gd name="T23" fmla="*/ 193 h 313"/>
                <a:gd name="T24" fmla="*/ 114 w 719"/>
                <a:gd name="T25" fmla="*/ 183 h 313"/>
                <a:gd name="T26" fmla="*/ 106 w 719"/>
                <a:gd name="T27" fmla="*/ 177 h 313"/>
                <a:gd name="T28" fmla="*/ 16 w 719"/>
                <a:gd name="T29" fmla="*/ 107 h 313"/>
                <a:gd name="T30" fmla="*/ 0 w 719"/>
                <a:gd name="T31" fmla="*/ 89 h 313"/>
                <a:gd name="T32" fmla="*/ 0 w 719"/>
                <a:gd name="T33" fmla="*/ 81 h 313"/>
                <a:gd name="T34" fmla="*/ 12 w 719"/>
                <a:gd name="T35" fmla="*/ 51 h 313"/>
                <a:gd name="T36" fmla="*/ 32 w 719"/>
                <a:gd name="T37" fmla="*/ 24 h 313"/>
                <a:gd name="T38" fmla="*/ 36 w 719"/>
                <a:gd name="T39" fmla="*/ 20 h 313"/>
                <a:gd name="T40" fmla="*/ 58 w 719"/>
                <a:gd name="T41" fmla="*/ 16 h 313"/>
                <a:gd name="T42" fmla="*/ 94 w 719"/>
                <a:gd name="T43" fmla="*/ 16 h 313"/>
                <a:gd name="T44" fmla="*/ 130 w 719"/>
                <a:gd name="T45" fmla="*/ 22 h 313"/>
                <a:gd name="T46" fmla="*/ 218 w 719"/>
                <a:gd name="T47" fmla="*/ 41 h 313"/>
                <a:gd name="T48" fmla="*/ 240 w 719"/>
                <a:gd name="T49" fmla="*/ 43 h 313"/>
                <a:gd name="T50" fmla="*/ 250 w 719"/>
                <a:gd name="T51" fmla="*/ 39 h 313"/>
                <a:gd name="T52" fmla="*/ 264 w 719"/>
                <a:gd name="T53" fmla="*/ 34 h 313"/>
                <a:gd name="T54" fmla="*/ 284 w 719"/>
                <a:gd name="T55" fmla="*/ 22 h 313"/>
                <a:gd name="T56" fmla="*/ 334 w 719"/>
                <a:gd name="T57" fmla="*/ 4 h 313"/>
                <a:gd name="T58" fmla="*/ 372 w 719"/>
                <a:gd name="T59" fmla="*/ 0 h 313"/>
                <a:gd name="T60" fmla="*/ 402 w 719"/>
                <a:gd name="T61" fmla="*/ 6 h 313"/>
                <a:gd name="T62" fmla="*/ 422 w 719"/>
                <a:gd name="T63" fmla="*/ 18 h 313"/>
                <a:gd name="T64" fmla="*/ 436 w 719"/>
                <a:gd name="T65" fmla="*/ 32 h 313"/>
                <a:gd name="T66" fmla="*/ 448 w 719"/>
                <a:gd name="T67" fmla="*/ 57 h 313"/>
                <a:gd name="T68" fmla="*/ 440 w 719"/>
                <a:gd name="T69" fmla="*/ 197 h 313"/>
                <a:gd name="T70" fmla="*/ 470 w 719"/>
                <a:gd name="T71" fmla="*/ 209 h 313"/>
                <a:gd name="T72" fmla="*/ 534 w 719"/>
                <a:gd name="T73" fmla="*/ 237 h 313"/>
                <a:gd name="T74" fmla="*/ 542 w 719"/>
                <a:gd name="T75" fmla="*/ 239 h 313"/>
                <a:gd name="T76" fmla="*/ 550 w 719"/>
                <a:gd name="T77" fmla="*/ 239 h 313"/>
                <a:gd name="T78" fmla="*/ 580 w 719"/>
                <a:gd name="T79" fmla="*/ 243 h 313"/>
                <a:gd name="T80" fmla="*/ 630 w 719"/>
                <a:gd name="T81" fmla="*/ 245 h 313"/>
                <a:gd name="T82" fmla="*/ 675 w 719"/>
                <a:gd name="T83" fmla="*/ 251 h 313"/>
                <a:gd name="T84" fmla="*/ 685 w 719"/>
                <a:gd name="T85" fmla="*/ 253 h 313"/>
                <a:gd name="T86" fmla="*/ 701 w 719"/>
                <a:gd name="T87" fmla="*/ 263 h 313"/>
                <a:gd name="T88" fmla="*/ 713 w 719"/>
                <a:gd name="T89" fmla="*/ 277 h 313"/>
                <a:gd name="T90" fmla="*/ 719 w 719"/>
                <a:gd name="T91" fmla="*/ 293 h 313"/>
                <a:gd name="T92" fmla="*/ 715 w 719"/>
                <a:gd name="T93" fmla="*/ 30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9" h="313">
                  <a:moveTo>
                    <a:pt x="715" y="305"/>
                  </a:moveTo>
                  <a:lnTo>
                    <a:pt x="715" y="305"/>
                  </a:lnTo>
                  <a:lnTo>
                    <a:pt x="709" y="309"/>
                  </a:lnTo>
                  <a:lnTo>
                    <a:pt x="701" y="311"/>
                  </a:lnTo>
                  <a:lnTo>
                    <a:pt x="691" y="313"/>
                  </a:lnTo>
                  <a:lnTo>
                    <a:pt x="681" y="313"/>
                  </a:lnTo>
                  <a:lnTo>
                    <a:pt x="663" y="313"/>
                  </a:lnTo>
                  <a:lnTo>
                    <a:pt x="648" y="309"/>
                  </a:lnTo>
                  <a:lnTo>
                    <a:pt x="648" y="309"/>
                  </a:lnTo>
                  <a:lnTo>
                    <a:pt x="622" y="307"/>
                  </a:lnTo>
                  <a:lnTo>
                    <a:pt x="586" y="305"/>
                  </a:lnTo>
                  <a:lnTo>
                    <a:pt x="550" y="303"/>
                  </a:lnTo>
                  <a:lnTo>
                    <a:pt x="530" y="301"/>
                  </a:lnTo>
                  <a:lnTo>
                    <a:pt x="530" y="301"/>
                  </a:lnTo>
                  <a:lnTo>
                    <a:pt x="508" y="293"/>
                  </a:lnTo>
                  <a:lnTo>
                    <a:pt x="496" y="289"/>
                  </a:lnTo>
                  <a:lnTo>
                    <a:pt x="484" y="283"/>
                  </a:lnTo>
                  <a:lnTo>
                    <a:pt x="484" y="283"/>
                  </a:lnTo>
                  <a:lnTo>
                    <a:pt x="476" y="279"/>
                  </a:lnTo>
                  <a:lnTo>
                    <a:pt x="476" y="279"/>
                  </a:lnTo>
                  <a:lnTo>
                    <a:pt x="454" y="295"/>
                  </a:lnTo>
                  <a:lnTo>
                    <a:pt x="150" y="197"/>
                  </a:lnTo>
                  <a:lnTo>
                    <a:pt x="150" y="197"/>
                  </a:lnTo>
                  <a:lnTo>
                    <a:pt x="136" y="193"/>
                  </a:lnTo>
                  <a:lnTo>
                    <a:pt x="124" y="189"/>
                  </a:lnTo>
                  <a:lnTo>
                    <a:pt x="114" y="183"/>
                  </a:lnTo>
                  <a:lnTo>
                    <a:pt x="106" y="177"/>
                  </a:lnTo>
                  <a:lnTo>
                    <a:pt x="106" y="177"/>
                  </a:lnTo>
                  <a:lnTo>
                    <a:pt x="48" y="133"/>
                  </a:lnTo>
                  <a:lnTo>
                    <a:pt x="16" y="107"/>
                  </a:lnTo>
                  <a:lnTo>
                    <a:pt x="4" y="9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1"/>
                  </a:lnTo>
                  <a:lnTo>
                    <a:pt x="4" y="73"/>
                  </a:lnTo>
                  <a:lnTo>
                    <a:pt x="12" y="51"/>
                  </a:lnTo>
                  <a:lnTo>
                    <a:pt x="26" y="32"/>
                  </a:lnTo>
                  <a:lnTo>
                    <a:pt x="32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46" y="18"/>
                  </a:lnTo>
                  <a:lnTo>
                    <a:pt x="58" y="16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10" y="18"/>
                  </a:lnTo>
                  <a:lnTo>
                    <a:pt x="130" y="22"/>
                  </a:lnTo>
                  <a:lnTo>
                    <a:pt x="176" y="32"/>
                  </a:lnTo>
                  <a:lnTo>
                    <a:pt x="218" y="41"/>
                  </a:lnTo>
                  <a:lnTo>
                    <a:pt x="232" y="43"/>
                  </a:lnTo>
                  <a:lnTo>
                    <a:pt x="240" y="43"/>
                  </a:lnTo>
                  <a:lnTo>
                    <a:pt x="240" y="43"/>
                  </a:lnTo>
                  <a:lnTo>
                    <a:pt x="250" y="3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84" y="22"/>
                  </a:lnTo>
                  <a:lnTo>
                    <a:pt x="284" y="22"/>
                  </a:lnTo>
                  <a:lnTo>
                    <a:pt x="310" y="10"/>
                  </a:lnTo>
                  <a:lnTo>
                    <a:pt x="334" y="4"/>
                  </a:lnTo>
                  <a:lnTo>
                    <a:pt x="354" y="0"/>
                  </a:lnTo>
                  <a:lnTo>
                    <a:pt x="372" y="0"/>
                  </a:lnTo>
                  <a:lnTo>
                    <a:pt x="388" y="2"/>
                  </a:lnTo>
                  <a:lnTo>
                    <a:pt x="402" y="6"/>
                  </a:lnTo>
                  <a:lnTo>
                    <a:pt x="414" y="10"/>
                  </a:lnTo>
                  <a:lnTo>
                    <a:pt x="422" y="18"/>
                  </a:lnTo>
                  <a:lnTo>
                    <a:pt x="430" y="24"/>
                  </a:lnTo>
                  <a:lnTo>
                    <a:pt x="436" y="32"/>
                  </a:lnTo>
                  <a:lnTo>
                    <a:pt x="444" y="47"/>
                  </a:lnTo>
                  <a:lnTo>
                    <a:pt x="448" y="57"/>
                  </a:lnTo>
                  <a:lnTo>
                    <a:pt x="450" y="63"/>
                  </a:lnTo>
                  <a:lnTo>
                    <a:pt x="440" y="197"/>
                  </a:lnTo>
                  <a:lnTo>
                    <a:pt x="440" y="197"/>
                  </a:lnTo>
                  <a:lnTo>
                    <a:pt x="470" y="209"/>
                  </a:lnTo>
                  <a:lnTo>
                    <a:pt x="542" y="231"/>
                  </a:lnTo>
                  <a:lnTo>
                    <a:pt x="534" y="237"/>
                  </a:lnTo>
                  <a:lnTo>
                    <a:pt x="534" y="237"/>
                  </a:lnTo>
                  <a:lnTo>
                    <a:pt x="542" y="239"/>
                  </a:lnTo>
                  <a:lnTo>
                    <a:pt x="542" y="239"/>
                  </a:lnTo>
                  <a:lnTo>
                    <a:pt x="550" y="239"/>
                  </a:lnTo>
                  <a:lnTo>
                    <a:pt x="558" y="239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630" y="245"/>
                  </a:lnTo>
                  <a:lnTo>
                    <a:pt x="663" y="249"/>
                  </a:lnTo>
                  <a:lnTo>
                    <a:pt x="675" y="251"/>
                  </a:lnTo>
                  <a:lnTo>
                    <a:pt x="685" y="253"/>
                  </a:lnTo>
                  <a:lnTo>
                    <a:pt x="685" y="253"/>
                  </a:lnTo>
                  <a:lnTo>
                    <a:pt x="693" y="257"/>
                  </a:lnTo>
                  <a:lnTo>
                    <a:pt x="701" y="263"/>
                  </a:lnTo>
                  <a:lnTo>
                    <a:pt x="707" y="269"/>
                  </a:lnTo>
                  <a:lnTo>
                    <a:pt x="713" y="277"/>
                  </a:lnTo>
                  <a:lnTo>
                    <a:pt x="717" y="285"/>
                  </a:lnTo>
                  <a:lnTo>
                    <a:pt x="719" y="293"/>
                  </a:lnTo>
                  <a:lnTo>
                    <a:pt x="719" y="299"/>
                  </a:lnTo>
                  <a:lnTo>
                    <a:pt x="715" y="305"/>
                  </a:lnTo>
                  <a:lnTo>
                    <a:pt x="715" y="30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1" name="Freeform 98">
              <a:extLst>
                <a:ext uri="{FF2B5EF4-FFF2-40B4-BE49-F238E27FC236}">
                  <a16:creationId xmlns:a16="http://schemas.microsoft.com/office/drawing/2014/main" id="{D1A00A1A-EF35-4B80-BE86-1DD6C2D43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275" y="5119688"/>
              <a:ext cx="187325" cy="77787"/>
            </a:xfrm>
            <a:custGeom>
              <a:avLst/>
              <a:gdLst>
                <a:gd name="T0" fmla="*/ 24 w 118"/>
                <a:gd name="T1" fmla="*/ 0 h 49"/>
                <a:gd name="T2" fmla="*/ 24 w 118"/>
                <a:gd name="T3" fmla="*/ 0 h 49"/>
                <a:gd name="T4" fmla="*/ 40 w 118"/>
                <a:gd name="T5" fmla="*/ 5 h 49"/>
                <a:gd name="T6" fmla="*/ 68 w 118"/>
                <a:gd name="T7" fmla="*/ 21 h 49"/>
                <a:gd name="T8" fmla="*/ 118 w 118"/>
                <a:gd name="T9" fmla="*/ 49 h 49"/>
                <a:gd name="T10" fmla="*/ 118 w 118"/>
                <a:gd name="T11" fmla="*/ 49 h 49"/>
                <a:gd name="T12" fmla="*/ 90 w 118"/>
                <a:gd name="T13" fmla="*/ 37 h 49"/>
                <a:gd name="T14" fmla="*/ 50 w 118"/>
                <a:gd name="T15" fmla="*/ 25 h 49"/>
                <a:gd name="T16" fmla="*/ 0 w 118"/>
                <a:gd name="T17" fmla="*/ 9 h 49"/>
                <a:gd name="T18" fmla="*/ 0 w 118"/>
                <a:gd name="T19" fmla="*/ 9 h 49"/>
                <a:gd name="T20" fmla="*/ 10 w 118"/>
                <a:gd name="T21" fmla="*/ 5 h 49"/>
                <a:gd name="T22" fmla="*/ 24 w 118"/>
                <a:gd name="T23" fmla="*/ 0 h 49"/>
                <a:gd name="T24" fmla="*/ 24 w 118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49">
                  <a:moveTo>
                    <a:pt x="24" y="0"/>
                  </a:moveTo>
                  <a:lnTo>
                    <a:pt x="24" y="0"/>
                  </a:lnTo>
                  <a:lnTo>
                    <a:pt x="40" y="5"/>
                  </a:lnTo>
                  <a:lnTo>
                    <a:pt x="68" y="21"/>
                  </a:lnTo>
                  <a:lnTo>
                    <a:pt x="118" y="49"/>
                  </a:lnTo>
                  <a:lnTo>
                    <a:pt x="118" y="49"/>
                  </a:lnTo>
                  <a:lnTo>
                    <a:pt x="90" y="37"/>
                  </a:lnTo>
                  <a:lnTo>
                    <a:pt x="50" y="25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2" name="Freeform 99">
              <a:extLst>
                <a:ext uri="{FF2B5EF4-FFF2-40B4-BE49-F238E27FC236}">
                  <a16:creationId xmlns:a16="http://schemas.microsoft.com/office/drawing/2014/main" id="{B94A29B3-EA6A-43F8-BA57-0422B5E2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0" y="5116513"/>
              <a:ext cx="222250" cy="84137"/>
            </a:xfrm>
            <a:custGeom>
              <a:avLst/>
              <a:gdLst>
                <a:gd name="T0" fmla="*/ 140 w 140"/>
                <a:gd name="T1" fmla="*/ 11 h 53"/>
                <a:gd name="T2" fmla="*/ 140 w 140"/>
                <a:gd name="T3" fmla="*/ 11 h 53"/>
                <a:gd name="T4" fmla="*/ 78 w 140"/>
                <a:gd name="T5" fmla="*/ 27 h 53"/>
                <a:gd name="T6" fmla="*/ 30 w 140"/>
                <a:gd name="T7" fmla="*/ 41 h 53"/>
                <a:gd name="T8" fmla="*/ 12 w 140"/>
                <a:gd name="T9" fmla="*/ 47 h 53"/>
                <a:gd name="T10" fmla="*/ 0 w 140"/>
                <a:gd name="T11" fmla="*/ 53 h 53"/>
                <a:gd name="T12" fmla="*/ 0 w 140"/>
                <a:gd name="T13" fmla="*/ 53 h 53"/>
                <a:gd name="T14" fmla="*/ 10 w 140"/>
                <a:gd name="T15" fmla="*/ 45 h 53"/>
                <a:gd name="T16" fmla="*/ 36 w 140"/>
                <a:gd name="T17" fmla="*/ 27 h 53"/>
                <a:gd name="T18" fmla="*/ 66 w 140"/>
                <a:gd name="T19" fmla="*/ 9 h 53"/>
                <a:gd name="T20" fmla="*/ 82 w 140"/>
                <a:gd name="T21" fmla="*/ 4 h 53"/>
                <a:gd name="T22" fmla="*/ 94 w 140"/>
                <a:gd name="T23" fmla="*/ 0 h 53"/>
                <a:gd name="T24" fmla="*/ 94 w 140"/>
                <a:gd name="T25" fmla="*/ 0 h 53"/>
                <a:gd name="T26" fmla="*/ 138 w 140"/>
                <a:gd name="T27" fmla="*/ 11 h 53"/>
                <a:gd name="T28" fmla="*/ 138 w 140"/>
                <a:gd name="T29" fmla="*/ 11 h 53"/>
                <a:gd name="T30" fmla="*/ 140 w 140"/>
                <a:gd name="T31" fmla="*/ 11 h 53"/>
                <a:gd name="T32" fmla="*/ 140 w 140"/>
                <a:gd name="T33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53">
                  <a:moveTo>
                    <a:pt x="140" y="11"/>
                  </a:moveTo>
                  <a:lnTo>
                    <a:pt x="140" y="11"/>
                  </a:lnTo>
                  <a:lnTo>
                    <a:pt x="78" y="27"/>
                  </a:lnTo>
                  <a:lnTo>
                    <a:pt x="30" y="41"/>
                  </a:lnTo>
                  <a:lnTo>
                    <a:pt x="12" y="4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0" y="45"/>
                  </a:lnTo>
                  <a:lnTo>
                    <a:pt x="36" y="27"/>
                  </a:lnTo>
                  <a:lnTo>
                    <a:pt x="66" y="9"/>
                  </a:lnTo>
                  <a:lnTo>
                    <a:pt x="82" y="4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3" name="Freeform 100">
              <a:extLst>
                <a:ext uri="{FF2B5EF4-FFF2-40B4-BE49-F238E27FC236}">
                  <a16:creationId xmlns:a16="http://schemas.microsoft.com/office/drawing/2014/main" id="{E5403B42-0BAE-45DB-BC66-6605C40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5441950"/>
              <a:ext cx="385763" cy="120650"/>
            </a:xfrm>
            <a:custGeom>
              <a:avLst/>
              <a:gdLst>
                <a:gd name="T0" fmla="*/ 239 w 243"/>
                <a:gd name="T1" fmla="*/ 68 h 76"/>
                <a:gd name="T2" fmla="*/ 239 w 243"/>
                <a:gd name="T3" fmla="*/ 68 h 76"/>
                <a:gd name="T4" fmla="*/ 233 w 243"/>
                <a:gd name="T5" fmla="*/ 72 h 76"/>
                <a:gd name="T6" fmla="*/ 225 w 243"/>
                <a:gd name="T7" fmla="*/ 74 h 76"/>
                <a:gd name="T8" fmla="*/ 215 w 243"/>
                <a:gd name="T9" fmla="*/ 76 h 76"/>
                <a:gd name="T10" fmla="*/ 205 w 243"/>
                <a:gd name="T11" fmla="*/ 76 h 76"/>
                <a:gd name="T12" fmla="*/ 187 w 243"/>
                <a:gd name="T13" fmla="*/ 76 h 76"/>
                <a:gd name="T14" fmla="*/ 172 w 243"/>
                <a:gd name="T15" fmla="*/ 72 h 76"/>
                <a:gd name="T16" fmla="*/ 172 w 243"/>
                <a:gd name="T17" fmla="*/ 72 h 76"/>
                <a:gd name="T18" fmla="*/ 146 w 243"/>
                <a:gd name="T19" fmla="*/ 70 h 76"/>
                <a:gd name="T20" fmla="*/ 110 w 243"/>
                <a:gd name="T21" fmla="*/ 68 h 76"/>
                <a:gd name="T22" fmla="*/ 74 w 243"/>
                <a:gd name="T23" fmla="*/ 66 h 76"/>
                <a:gd name="T24" fmla="*/ 54 w 243"/>
                <a:gd name="T25" fmla="*/ 64 h 76"/>
                <a:gd name="T26" fmla="*/ 54 w 243"/>
                <a:gd name="T27" fmla="*/ 64 h 76"/>
                <a:gd name="T28" fmla="*/ 42 w 243"/>
                <a:gd name="T29" fmla="*/ 60 h 76"/>
                <a:gd name="T30" fmla="*/ 42 w 243"/>
                <a:gd name="T31" fmla="*/ 60 h 76"/>
                <a:gd name="T32" fmla="*/ 42 w 243"/>
                <a:gd name="T33" fmla="*/ 60 h 76"/>
                <a:gd name="T34" fmla="*/ 26 w 243"/>
                <a:gd name="T35" fmla="*/ 54 h 76"/>
                <a:gd name="T36" fmla="*/ 8 w 243"/>
                <a:gd name="T37" fmla="*/ 46 h 76"/>
                <a:gd name="T38" fmla="*/ 8 w 243"/>
                <a:gd name="T39" fmla="*/ 46 h 76"/>
                <a:gd name="T40" fmla="*/ 0 w 243"/>
                <a:gd name="T41" fmla="*/ 42 h 76"/>
                <a:gd name="T42" fmla="*/ 56 w 243"/>
                <a:gd name="T43" fmla="*/ 2 h 76"/>
                <a:gd name="T44" fmla="*/ 58 w 243"/>
                <a:gd name="T45" fmla="*/ 0 h 76"/>
                <a:gd name="T46" fmla="*/ 58 w 243"/>
                <a:gd name="T47" fmla="*/ 0 h 76"/>
                <a:gd name="T48" fmla="*/ 66 w 243"/>
                <a:gd name="T49" fmla="*/ 2 h 76"/>
                <a:gd name="T50" fmla="*/ 66 w 243"/>
                <a:gd name="T51" fmla="*/ 2 h 76"/>
                <a:gd name="T52" fmla="*/ 74 w 243"/>
                <a:gd name="T53" fmla="*/ 2 h 76"/>
                <a:gd name="T54" fmla="*/ 82 w 243"/>
                <a:gd name="T55" fmla="*/ 2 h 76"/>
                <a:gd name="T56" fmla="*/ 104 w 243"/>
                <a:gd name="T57" fmla="*/ 6 h 76"/>
                <a:gd name="T58" fmla="*/ 104 w 243"/>
                <a:gd name="T59" fmla="*/ 6 h 76"/>
                <a:gd name="T60" fmla="*/ 154 w 243"/>
                <a:gd name="T61" fmla="*/ 8 h 76"/>
                <a:gd name="T62" fmla="*/ 187 w 243"/>
                <a:gd name="T63" fmla="*/ 12 h 76"/>
                <a:gd name="T64" fmla="*/ 199 w 243"/>
                <a:gd name="T65" fmla="*/ 14 h 76"/>
                <a:gd name="T66" fmla="*/ 209 w 243"/>
                <a:gd name="T67" fmla="*/ 16 h 76"/>
                <a:gd name="T68" fmla="*/ 209 w 243"/>
                <a:gd name="T69" fmla="*/ 16 h 76"/>
                <a:gd name="T70" fmla="*/ 217 w 243"/>
                <a:gd name="T71" fmla="*/ 20 h 76"/>
                <a:gd name="T72" fmla="*/ 225 w 243"/>
                <a:gd name="T73" fmla="*/ 26 h 76"/>
                <a:gd name="T74" fmla="*/ 231 w 243"/>
                <a:gd name="T75" fmla="*/ 32 h 76"/>
                <a:gd name="T76" fmla="*/ 237 w 243"/>
                <a:gd name="T77" fmla="*/ 40 h 76"/>
                <a:gd name="T78" fmla="*/ 241 w 243"/>
                <a:gd name="T79" fmla="*/ 48 h 76"/>
                <a:gd name="T80" fmla="*/ 243 w 243"/>
                <a:gd name="T81" fmla="*/ 56 h 76"/>
                <a:gd name="T82" fmla="*/ 243 w 243"/>
                <a:gd name="T83" fmla="*/ 62 h 76"/>
                <a:gd name="T84" fmla="*/ 239 w 243"/>
                <a:gd name="T85" fmla="*/ 68 h 76"/>
                <a:gd name="T86" fmla="*/ 239 w 243"/>
                <a:gd name="T8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3" h="76">
                  <a:moveTo>
                    <a:pt x="239" y="68"/>
                  </a:moveTo>
                  <a:lnTo>
                    <a:pt x="239" y="68"/>
                  </a:lnTo>
                  <a:lnTo>
                    <a:pt x="233" y="72"/>
                  </a:lnTo>
                  <a:lnTo>
                    <a:pt x="225" y="74"/>
                  </a:lnTo>
                  <a:lnTo>
                    <a:pt x="215" y="76"/>
                  </a:lnTo>
                  <a:lnTo>
                    <a:pt x="205" y="76"/>
                  </a:lnTo>
                  <a:lnTo>
                    <a:pt x="187" y="76"/>
                  </a:lnTo>
                  <a:lnTo>
                    <a:pt x="172" y="72"/>
                  </a:lnTo>
                  <a:lnTo>
                    <a:pt x="172" y="72"/>
                  </a:lnTo>
                  <a:lnTo>
                    <a:pt x="146" y="70"/>
                  </a:lnTo>
                  <a:lnTo>
                    <a:pt x="110" y="68"/>
                  </a:lnTo>
                  <a:lnTo>
                    <a:pt x="74" y="66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26" y="5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0" y="4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2"/>
                  </a:lnTo>
                  <a:lnTo>
                    <a:pt x="82" y="2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54" y="8"/>
                  </a:lnTo>
                  <a:lnTo>
                    <a:pt x="187" y="12"/>
                  </a:lnTo>
                  <a:lnTo>
                    <a:pt x="199" y="14"/>
                  </a:lnTo>
                  <a:lnTo>
                    <a:pt x="209" y="16"/>
                  </a:lnTo>
                  <a:lnTo>
                    <a:pt x="209" y="16"/>
                  </a:lnTo>
                  <a:lnTo>
                    <a:pt x="217" y="20"/>
                  </a:lnTo>
                  <a:lnTo>
                    <a:pt x="225" y="26"/>
                  </a:lnTo>
                  <a:lnTo>
                    <a:pt x="231" y="32"/>
                  </a:lnTo>
                  <a:lnTo>
                    <a:pt x="237" y="40"/>
                  </a:lnTo>
                  <a:lnTo>
                    <a:pt x="241" y="48"/>
                  </a:lnTo>
                  <a:lnTo>
                    <a:pt x="243" y="56"/>
                  </a:lnTo>
                  <a:lnTo>
                    <a:pt x="243" y="62"/>
                  </a:lnTo>
                  <a:lnTo>
                    <a:pt x="239" y="68"/>
                  </a:lnTo>
                  <a:lnTo>
                    <a:pt x="239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4" name="Freeform 101">
              <a:extLst>
                <a:ext uri="{FF2B5EF4-FFF2-40B4-BE49-F238E27FC236}">
                  <a16:creationId xmlns:a16="http://schemas.microsoft.com/office/drawing/2014/main" id="{10889881-BA51-4F5D-A3E4-B4C156760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5441950"/>
              <a:ext cx="319088" cy="120650"/>
            </a:xfrm>
            <a:custGeom>
              <a:avLst/>
              <a:gdLst>
                <a:gd name="T0" fmla="*/ 197 w 201"/>
                <a:gd name="T1" fmla="*/ 68 h 76"/>
                <a:gd name="T2" fmla="*/ 197 w 201"/>
                <a:gd name="T3" fmla="*/ 68 h 76"/>
                <a:gd name="T4" fmla="*/ 191 w 201"/>
                <a:gd name="T5" fmla="*/ 72 h 76"/>
                <a:gd name="T6" fmla="*/ 183 w 201"/>
                <a:gd name="T7" fmla="*/ 74 h 76"/>
                <a:gd name="T8" fmla="*/ 173 w 201"/>
                <a:gd name="T9" fmla="*/ 76 h 76"/>
                <a:gd name="T10" fmla="*/ 163 w 201"/>
                <a:gd name="T11" fmla="*/ 76 h 76"/>
                <a:gd name="T12" fmla="*/ 145 w 201"/>
                <a:gd name="T13" fmla="*/ 76 h 76"/>
                <a:gd name="T14" fmla="*/ 130 w 201"/>
                <a:gd name="T15" fmla="*/ 72 h 76"/>
                <a:gd name="T16" fmla="*/ 130 w 201"/>
                <a:gd name="T17" fmla="*/ 72 h 76"/>
                <a:gd name="T18" fmla="*/ 104 w 201"/>
                <a:gd name="T19" fmla="*/ 70 h 76"/>
                <a:gd name="T20" fmla="*/ 68 w 201"/>
                <a:gd name="T21" fmla="*/ 68 h 76"/>
                <a:gd name="T22" fmla="*/ 32 w 201"/>
                <a:gd name="T23" fmla="*/ 66 h 76"/>
                <a:gd name="T24" fmla="*/ 12 w 201"/>
                <a:gd name="T25" fmla="*/ 64 h 76"/>
                <a:gd name="T26" fmla="*/ 12 w 201"/>
                <a:gd name="T27" fmla="*/ 64 h 76"/>
                <a:gd name="T28" fmla="*/ 0 w 201"/>
                <a:gd name="T29" fmla="*/ 60 h 76"/>
                <a:gd name="T30" fmla="*/ 0 w 201"/>
                <a:gd name="T31" fmla="*/ 60 h 76"/>
                <a:gd name="T32" fmla="*/ 0 w 201"/>
                <a:gd name="T33" fmla="*/ 60 h 76"/>
                <a:gd name="T34" fmla="*/ 0 w 201"/>
                <a:gd name="T35" fmla="*/ 60 h 76"/>
                <a:gd name="T36" fmla="*/ 4 w 201"/>
                <a:gd name="T37" fmla="*/ 56 h 76"/>
                <a:gd name="T38" fmla="*/ 12 w 201"/>
                <a:gd name="T39" fmla="*/ 44 h 76"/>
                <a:gd name="T40" fmla="*/ 14 w 201"/>
                <a:gd name="T41" fmla="*/ 36 h 76"/>
                <a:gd name="T42" fmla="*/ 16 w 201"/>
                <a:gd name="T43" fmla="*/ 26 h 76"/>
                <a:gd name="T44" fmla="*/ 16 w 201"/>
                <a:gd name="T45" fmla="*/ 14 h 76"/>
                <a:gd name="T46" fmla="*/ 14 w 201"/>
                <a:gd name="T47" fmla="*/ 2 h 76"/>
                <a:gd name="T48" fmla="*/ 16 w 201"/>
                <a:gd name="T49" fmla="*/ 0 h 76"/>
                <a:gd name="T50" fmla="*/ 16 w 201"/>
                <a:gd name="T51" fmla="*/ 0 h 76"/>
                <a:gd name="T52" fmla="*/ 24 w 201"/>
                <a:gd name="T53" fmla="*/ 2 h 76"/>
                <a:gd name="T54" fmla="*/ 24 w 201"/>
                <a:gd name="T55" fmla="*/ 2 h 76"/>
                <a:gd name="T56" fmla="*/ 32 w 201"/>
                <a:gd name="T57" fmla="*/ 2 h 76"/>
                <a:gd name="T58" fmla="*/ 40 w 201"/>
                <a:gd name="T59" fmla="*/ 2 h 76"/>
                <a:gd name="T60" fmla="*/ 62 w 201"/>
                <a:gd name="T61" fmla="*/ 6 h 76"/>
                <a:gd name="T62" fmla="*/ 62 w 201"/>
                <a:gd name="T63" fmla="*/ 6 h 76"/>
                <a:gd name="T64" fmla="*/ 112 w 201"/>
                <a:gd name="T65" fmla="*/ 8 h 76"/>
                <a:gd name="T66" fmla="*/ 145 w 201"/>
                <a:gd name="T67" fmla="*/ 12 h 76"/>
                <a:gd name="T68" fmla="*/ 157 w 201"/>
                <a:gd name="T69" fmla="*/ 14 h 76"/>
                <a:gd name="T70" fmla="*/ 167 w 201"/>
                <a:gd name="T71" fmla="*/ 16 h 76"/>
                <a:gd name="T72" fmla="*/ 167 w 201"/>
                <a:gd name="T73" fmla="*/ 16 h 76"/>
                <a:gd name="T74" fmla="*/ 175 w 201"/>
                <a:gd name="T75" fmla="*/ 20 h 76"/>
                <a:gd name="T76" fmla="*/ 183 w 201"/>
                <a:gd name="T77" fmla="*/ 26 h 76"/>
                <a:gd name="T78" fmla="*/ 189 w 201"/>
                <a:gd name="T79" fmla="*/ 32 h 76"/>
                <a:gd name="T80" fmla="*/ 195 w 201"/>
                <a:gd name="T81" fmla="*/ 40 h 76"/>
                <a:gd name="T82" fmla="*/ 199 w 201"/>
                <a:gd name="T83" fmla="*/ 48 h 76"/>
                <a:gd name="T84" fmla="*/ 201 w 201"/>
                <a:gd name="T85" fmla="*/ 56 h 76"/>
                <a:gd name="T86" fmla="*/ 201 w 201"/>
                <a:gd name="T87" fmla="*/ 62 h 76"/>
                <a:gd name="T88" fmla="*/ 197 w 201"/>
                <a:gd name="T89" fmla="*/ 68 h 76"/>
                <a:gd name="T90" fmla="*/ 197 w 201"/>
                <a:gd name="T9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76">
                  <a:moveTo>
                    <a:pt x="197" y="68"/>
                  </a:moveTo>
                  <a:lnTo>
                    <a:pt x="197" y="68"/>
                  </a:lnTo>
                  <a:lnTo>
                    <a:pt x="191" y="72"/>
                  </a:lnTo>
                  <a:lnTo>
                    <a:pt x="183" y="74"/>
                  </a:lnTo>
                  <a:lnTo>
                    <a:pt x="173" y="76"/>
                  </a:lnTo>
                  <a:lnTo>
                    <a:pt x="163" y="76"/>
                  </a:lnTo>
                  <a:lnTo>
                    <a:pt x="145" y="76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04" y="70"/>
                  </a:lnTo>
                  <a:lnTo>
                    <a:pt x="68" y="68"/>
                  </a:lnTo>
                  <a:lnTo>
                    <a:pt x="32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12" y="44"/>
                  </a:lnTo>
                  <a:lnTo>
                    <a:pt x="14" y="36"/>
                  </a:lnTo>
                  <a:lnTo>
                    <a:pt x="16" y="26"/>
                  </a:lnTo>
                  <a:lnTo>
                    <a:pt x="16" y="1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2" y="2"/>
                  </a:lnTo>
                  <a:lnTo>
                    <a:pt x="40" y="2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112" y="8"/>
                  </a:lnTo>
                  <a:lnTo>
                    <a:pt x="145" y="12"/>
                  </a:lnTo>
                  <a:lnTo>
                    <a:pt x="157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75" y="20"/>
                  </a:lnTo>
                  <a:lnTo>
                    <a:pt x="183" y="26"/>
                  </a:lnTo>
                  <a:lnTo>
                    <a:pt x="189" y="32"/>
                  </a:lnTo>
                  <a:lnTo>
                    <a:pt x="195" y="40"/>
                  </a:lnTo>
                  <a:lnTo>
                    <a:pt x="199" y="48"/>
                  </a:lnTo>
                  <a:lnTo>
                    <a:pt x="201" y="56"/>
                  </a:lnTo>
                  <a:lnTo>
                    <a:pt x="201" y="62"/>
                  </a:lnTo>
                  <a:lnTo>
                    <a:pt x="197" y="68"/>
                  </a:lnTo>
                  <a:lnTo>
                    <a:pt x="197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5" name="Freeform 102">
              <a:extLst>
                <a:ext uri="{FF2B5EF4-FFF2-40B4-BE49-F238E27FC236}">
                  <a16:creationId xmlns:a16="http://schemas.microsoft.com/office/drawing/2014/main" id="{BE3F68DC-CC6A-4CB8-9B87-C9218516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5" y="51657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6" name="Freeform 103">
              <a:extLst>
                <a:ext uri="{FF2B5EF4-FFF2-40B4-BE49-F238E27FC236}">
                  <a16:creationId xmlns:a16="http://schemas.microsoft.com/office/drawing/2014/main" id="{E6946B9A-2D54-4277-883E-19D4648F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5178425"/>
              <a:ext cx="307975" cy="142875"/>
            </a:xfrm>
            <a:custGeom>
              <a:avLst/>
              <a:gdLst>
                <a:gd name="T0" fmla="*/ 194 w 194"/>
                <a:gd name="T1" fmla="*/ 90 h 90"/>
                <a:gd name="T2" fmla="*/ 194 w 194"/>
                <a:gd name="T3" fmla="*/ 90 h 90"/>
                <a:gd name="T4" fmla="*/ 140 w 194"/>
                <a:gd name="T5" fmla="*/ 60 h 90"/>
                <a:gd name="T6" fmla="*/ 94 w 194"/>
                <a:gd name="T7" fmla="*/ 38 h 90"/>
                <a:gd name="T8" fmla="*/ 74 w 194"/>
                <a:gd name="T9" fmla="*/ 28 h 90"/>
                <a:gd name="T10" fmla="*/ 56 w 194"/>
                <a:gd name="T11" fmla="*/ 24 h 90"/>
                <a:gd name="T12" fmla="*/ 56 w 194"/>
                <a:gd name="T13" fmla="*/ 24 h 90"/>
                <a:gd name="T14" fmla="*/ 30 w 194"/>
                <a:gd name="T15" fmla="*/ 16 h 90"/>
                <a:gd name="T16" fmla="*/ 12 w 194"/>
                <a:gd name="T17" fmla="*/ 8 h 90"/>
                <a:gd name="T18" fmla="*/ 4 w 194"/>
                <a:gd name="T19" fmla="*/ 2 h 90"/>
                <a:gd name="T20" fmla="*/ 0 w 194"/>
                <a:gd name="T21" fmla="*/ 0 h 90"/>
                <a:gd name="T22" fmla="*/ 0 w 194"/>
                <a:gd name="T23" fmla="*/ 0 h 90"/>
                <a:gd name="T24" fmla="*/ 12 w 194"/>
                <a:gd name="T25" fmla="*/ 0 h 90"/>
                <a:gd name="T26" fmla="*/ 38 w 194"/>
                <a:gd name="T27" fmla="*/ 4 h 90"/>
                <a:gd name="T28" fmla="*/ 54 w 194"/>
                <a:gd name="T29" fmla="*/ 8 h 90"/>
                <a:gd name="T30" fmla="*/ 72 w 194"/>
                <a:gd name="T31" fmla="*/ 12 h 90"/>
                <a:gd name="T32" fmla="*/ 90 w 194"/>
                <a:gd name="T33" fmla="*/ 20 h 90"/>
                <a:gd name="T34" fmla="*/ 106 w 194"/>
                <a:gd name="T35" fmla="*/ 30 h 90"/>
                <a:gd name="T36" fmla="*/ 106 w 194"/>
                <a:gd name="T37" fmla="*/ 30 h 90"/>
                <a:gd name="T38" fmla="*/ 194 w 194"/>
                <a:gd name="T39" fmla="*/ 90 h 90"/>
                <a:gd name="T40" fmla="*/ 194 w 194"/>
                <a:gd name="T4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90">
                  <a:moveTo>
                    <a:pt x="194" y="90"/>
                  </a:moveTo>
                  <a:lnTo>
                    <a:pt x="194" y="90"/>
                  </a:lnTo>
                  <a:lnTo>
                    <a:pt x="140" y="60"/>
                  </a:lnTo>
                  <a:lnTo>
                    <a:pt x="94" y="38"/>
                  </a:lnTo>
                  <a:lnTo>
                    <a:pt x="74" y="28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30" y="16"/>
                  </a:lnTo>
                  <a:lnTo>
                    <a:pt x="12" y="8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8" y="4"/>
                  </a:lnTo>
                  <a:lnTo>
                    <a:pt x="54" y="8"/>
                  </a:lnTo>
                  <a:lnTo>
                    <a:pt x="72" y="12"/>
                  </a:lnTo>
                  <a:lnTo>
                    <a:pt x="90" y="20"/>
                  </a:lnTo>
                  <a:lnTo>
                    <a:pt x="106" y="30"/>
                  </a:lnTo>
                  <a:lnTo>
                    <a:pt x="106" y="30"/>
                  </a:lnTo>
                  <a:lnTo>
                    <a:pt x="194" y="90"/>
                  </a:lnTo>
                  <a:lnTo>
                    <a:pt x="194" y="9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7" name="Freeform 104">
              <a:extLst>
                <a:ext uri="{FF2B5EF4-FFF2-40B4-BE49-F238E27FC236}">
                  <a16:creationId xmlns:a16="http://schemas.microsoft.com/office/drawing/2014/main" id="{D6B72ED6-7C78-40DF-9DE0-A7A6BF87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178425"/>
              <a:ext cx="458788" cy="206375"/>
            </a:xfrm>
            <a:custGeom>
              <a:avLst/>
              <a:gdLst>
                <a:gd name="T0" fmla="*/ 0 w 289"/>
                <a:gd name="T1" fmla="*/ 130 h 130"/>
                <a:gd name="T2" fmla="*/ 0 w 289"/>
                <a:gd name="T3" fmla="*/ 130 h 130"/>
                <a:gd name="T4" fmla="*/ 26 w 289"/>
                <a:gd name="T5" fmla="*/ 116 h 130"/>
                <a:gd name="T6" fmla="*/ 92 w 289"/>
                <a:gd name="T7" fmla="*/ 84 h 130"/>
                <a:gd name="T8" fmla="*/ 170 w 289"/>
                <a:gd name="T9" fmla="*/ 48 h 130"/>
                <a:gd name="T10" fmla="*/ 206 w 289"/>
                <a:gd name="T11" fmla="*/ 34 h 130"/>
                <a:gd name="T12" fmla="*/ 236 w 289"/>
                <a:gd name="T13" fmla="*/ 24 h 130"/>
                <a:gd name="T14" fmla="*/ 236 w 289"/>
                <a:gd name="T15" fmla="*/ 24 h 130"/>
                <a:gd name="T16" fmla="*/ 259 w 289"/>
                <a:gd name="T17" fmla="*/ 16 h 130"/>
                <a:gd name="T18" fmla="*/ 277 w 289"/>
                <a:gd name="T19" fmla="*/ 8 h 130"/>
                <a:gd name="T20" fmla="*/ 289 w 289"/>
                <a:gd name="T21" fmla="*/ 0 h 130"/>
                <a:gd name="T22" fmla="*/ 289 w 289"/>
                <a:gd name="T23" fmla="*/ 0 h 130"/>
                <a:gd name="T24" fmla="*/ 271 w 289"/>
                <a:gd name="T25" fmla="*/ 2 h 130"/>
                <a:gd name="T26" fmla="*/ 230 w 289"/>
                <a:gd name="T27" fmla="*/ 10 h 130"/>
                <a:gd name="T28" fmla="*/ 204 w 289"/>
                <a:gd name="T29" fmla="*/ 16 h 130"/>
                <a:gd name="T30" fmla="*/ 176 w 289"/>
                <a:gd name="T31" fmla="*/ 24 h 130"/>
                <a:gd name="T32" fmla="*/ 148 w 289"/>
                <a:gd name="T33" fmla="*/ 36 h 130"/>
                <a:gd name="T34" fmla="*/ 124 w 289"/>
                <a:gd name="T35" fmla="*/ 48 h 130"/>
                <a:gd name="T36" fmla="*/ 124 w 289"/>
                <a:gd name="T37" fmla="*/ 48 h 130"/>
                <a:gd name="T38" fmla="*/ 50 w 289"/>
                <a:gd name="T39" fmla="*/ 96 h 130"/>
                <a:gd name="T40" fmla="*/ 0 w 289"/>
                <a:gd name="T41" fmla="*/ 130 h 130"/>
                <a:gd name="T42" fmla="*/ 0 w 289"/>
                <a:gd name="T4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9" h="130">
                  <a:moveTo>
                    <a:pt x="0" y="130"/>
                  </a:moveTo>
                  <a:lnTo>
                    <a:pt x="0" y="130"/>
                  </a:lnTo>
                  <a:lnTo>
                    <a:pt x="26" y="116"/>
                  </a:lnTo>
                  <a:lnTo>
                    <a:pt x="92" y="84"/>
                  </a:lnTo>
                  <a:lnTo>
                    <a:pt x="170" y="48"/>
                  </a:lnTo>
                  <a:lnTo>
                    <a:pt x="206" y="3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59" y="16"/>
                  </a:lnTo>
                  <a:lnTo>
                    <a:pt x="277" y="8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71" y="2"/>
                  </a:lnTo>
                  <a:lnTo>
                    <a:pt x="230" y="10"/>
                  </a:lnTo>
                  <a:lnTo>
                    <a:pt x="204" y="16"/>
                  </a:lnTo>
                  <a:lnTo>
                    <a:pt x="176" y="24"/>
                  </a:lnTo>
                  <a:lnTo>
                    <a:pt x="148" y="36"/>
                  </a:lnTo>
                  <a:lnTo>
                    <a:pt x="124" y="48"/>
                  </a:lnTo>
                  <a:lnTo>
                    <a:pt x="124" y="48"/>
                  </a:lnTo>
                  <a:lnTo>
                    <a:pt x="50" y="96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8" name="Freeform 105">
              <a:extLst>
                <a:ext uri="{FF2B5EF4-FFF2-40B4-BE49-F238E27FC236}">
                  <a16:creationId xmlns:a16="http://schemas.microsoft.com/office/drawing/2014/main" id="{F2EA0B9C-430F-43B8-924D-F501688C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32425"/>
              <a:ext cx="349250" cy="130175"/>
            </a:xfrm>
            <a:custGeom>
              <a:avLst/>
              <a:gdLst>
                <a:gd name="T0" fmla="*/ 220 w 220"/>
                <a:gd name="T1" fmla="*/ 60 h 82"/>
                <a:gd name="T2" fmla="*/ 220 w 220"/>
                <a:gd name="T3" fmla="*/ 60 h 82"/>
                <a:gd name="T4" fmla="*/ 204 w 220"/>
                <a:gd name="T5" fmla="*/ 66 h 82"/>
                <a:gd name="T6" fmla="*/ 190 w 220"/>
                <a:gd name="T7" fmla="*/ 70 h 82"/>
                <a:gd name="T8" fmla="*/ 190 w 220"/>
                <a:gd name="T9" fmla="*/ 70 h 82"/>
                <a:gd name="T10" fmla="*/ 170 w 220"/>
                <a:gd name="T11" fmla="*/ 72 h 82"/>
                <a:gd name="T12" fmla="*/ 134 w 220"/>
                <a:gd name="T13" fmla="*/ 74 h 82"/>
                <a:gd name="T14" fmla="*/ 98 w 220"/>
                <a:gd name="T15" fmla="*/ 76 h 82"/>
                <a:gd name="T16" fmla="*/ 74 w 220"/>
                <a:gd name="T17" fmla="*/ 78 h 82"/>
                <a:gd name="T18" fmla="*/ 74 w 220"/>
                <a:gd name="T19" fmla="*/ 78 h 82"/>
                <a:gd name="T20" fmla="*/ 58 w 220"/>
                <a:gd name="T21" fmla="*/ 82 h 82"/>
                <a:gd name="T22" fmla="*/ 38 w 220"/>
                <a:gd name="T23" fmla="*/ 82 h 82"/>
                <a:gd name="T24" fmla="*/ 28 w 220"/>
                <a:gd name="T25" fmla="*/ 82 h 82"/>
                <a:gd name="T26" fmla="*/ 20 w 220"/>
                <a:gd name="T27" fmla="*/ 80 h 82"/>
                <a:gd name="T28" fmla="*/ 12 w 220"/>
                <a:gd name="T29" fmla="*/ 78 h 82"/>
                <a:gd name="T30" fmla="*/ 6 w 220"/>
                <a:gd name="T31" fmla="*/ 74 h 82"/>
                <a:gd name="T32" fmla="*/ 6 w 220"/>
                <a:gd name="T33" fmla="*/ 74 h 82"/>
                <a:gd name="T34" fmla="*/ 2 w 220"/>
                <a:gd name="T35" fmla="*/ 68 h 82"/>
                <a:gd name="T36" fmla="*/ 0 w 220"/>
                <a:gd name="T37" fmla="*/ 62 h 82"/>
                <a:gd name="T38" fmla="*/ 2 w 220"/>
                <a:gd name="T39" fmla="*/ 54 h 82"/>
                <a:gd name="T40" fmla="*/ 6 w 220"/>
                <a:gd name="T41" fmla="*/ 46 h 82"/>
                <a:gd name="T42" fmla="*/ 12 w 220"/>
                <a:gd name="T43" fmla="*/ 38 h 82"/>
                <a:gd name="T44" fmla="*/ 20 w 220"/>
                <a:gd name="T45" fmla="*/ 32 h 82"/>
                <a:gd name="T46" fmla="*/ 26 w 220"/>
                <a:gd name="T47" fmla="*/ 26 h 82"/>
                <a:gd name="T48" fmla="*/ 34 w 220"/>
                <a:gd name="T49" fmla="*/ 22 h 82"/>
                <a:gd name="T50" fmla="*/ 34 w 220"/>
                <a:gd name="T51" fmla="*/ 22 h 82"/>
                <a:gd name="T52" fmla="*/ 44 w 220"/>
                <a:gd name="T53" fmla="*/ 20 h 82"/>
                <a:gd name="T54" fmla="*/ 58 w 220"/>
                <a:gd name="T55" fmla="*/ 18 h 82"/>
                <a:gd name="T56" fmla="*/ 90 w 220"/>
                <a:gd name="T57" fmla="*/ 14 h 82"/>
                <a:gd name="T58" fmla="*/ 140 w 220"/>
                <a:gd name="T59" fmla="*/ 12 h 82"/>
                <a:gd name="T60" fmla="*/ 140 w 220"/>
                <a:gd name="T61" fmla="*/ 12 h 82"/>
                <a:gd name="T62" fmla="*/ 162 w 220"/>
                <a:gd name="T63" fmla="*/ 8 h 82"/>
                <a:gd name="T64" fmla="*/ 172 w 220"/>
                <a:gd name="T65" fmla="*/ 8 h 82"/>
                <a:gd name="T66" fmla="*/ 180 w 220"/>
                <a:gd name="T67" fmla="*/ 8 h 82"/>
                <a:gd name="T68" fmla="*/ 180 w 220"/>
                <a:gd name="T69" fmla="*/ 8 h 82"/>
                <a:gd name="T70" fmla="*/ 190 w 220"/>
                <a:gd name="T71" fmla="*/ 6 h 82"/>
                <a:gd name="T72" fmla="*/ 208 w 220"/>
                <a:gd name="T73" fmla="*/ 0 h 82"/>
                <a:gd name="T74" fmla="*/ 208 w 220"/>
                <a:gd name="T75" fmla="*/ 0 h 82"/>
                <a:gd name="T76" fmla="*/ 214 w 220"/>
                <a:gd name="T77" fmla="*/ 34 h 82"/>
                <a:gd name="T78" fmla="*/ 220 w 220"/>
                <a:gd name="T79" fmla="*/ 60 h 82"/>
                <a:gd name="T80" fmla="*/ 220 w 220"/>
                <a:gd name="T81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0" h="82">
                  <a:moveTo>
                    <a:pt x="220" y="60"/>
                  </a:moveTo>
                  <a:lnTo>
                    <a:pt x="220" y="60"/>
                  </a:lnTo>
                  <a:lnTo>
                    <a:pt x="204" y="66"/>
                  </a:lnTo>
                  <a:lnTo>
                    <a:pt x="190" y="70"/>
                  </a:lnTo>
                  <a:lnTo>
                    <a:pt x="190" y="70"/>
                  </a:lnTo>
                  <a:lnTo>
                    <a:pt x="170" y="72"/>
                  </a:lnTo>
                  <a:lnTo>
                    <a:pt x="134" y="74"/>
                  </a:lnTo>
                  <a:lnTo>
                    <a:pt x="98" y="76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58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0" y="80"/>
                  </a:lnTo>
                  <a:lnTo>
                    <a:pt x="12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2" y="68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6" y="46"/>
                  </a:lnTo>
                  <a:lnTo>
                    <a:pt x="12" y="38"/>
                  </a:lnTo>
                  <a:lnTo>
                    <a:pt x="20" y="32"/>
                  </a:lnTo>
                  <a:lnTo>
                    <a:pt x="26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44" y="20"/>
                  </a:lnTo>
                  <a:lnTo>
                    <a:pt x="58" y="18"/>
                  </a:lnTo>
                  <a:lnTo>
                    <a:pt x="90" y="14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62" y="8"/>
                  </a:lnTo>
                  <a:lnTo>
                    <a:pt x="172" y="8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90" y="6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4" y="34"/>
                  </a:lnTo>
                  <a:lnTo>
                    <a:pt x="220" y="60"/>
                  </a:lnTo>
                  <a:lnTo>
                    <a:pt x="220" y="6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9" name="Freeform 106">
              <a:extLst>
                <a:ext uri="{FF2B5EF4-FFF2-40B4-BE49-F238E27FC236}">
                  <a16:creationId xmlns:a16="http://schemas.microsoft.com/office/drawing/2014/main" id="{4FFE85F7-9869-485B-9CF0-6F987C002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19725"/>
              <a:ext cx="260350" cy="95250"/>
            </a:xfrm>
            <a:custGeom>
              <a:avLst/>
              <a:gdLst>
                <a:gd name="T0" fmla="*/ 0 w 164"/>
                <a:gd name="T1" fmla="*/ 60 h 60"/>
                <a:gd name="T2" fmla="*/ 164 w 164"/>
                <a:gd name="T3" fmla="*/ 10 h 60"/>
                <a:gd name="T4" fmla="*/ 132 w 164"/>
                <a:gd name="T5" fmla="*/ 0 h 60"/>
                <a:gd name="T6" fmla="*/ 132 w 164"/>
                <a:gd name="T7" fmla="*/ 0 h 60"/>
                <a:gd name="T8" fmla="*/ 66 w 164"/>
                <a:gd name="T9" fmla="*/ 26 h 60"/>
                <a:gd name="T10" fmla="*/ 20 w 164"/>
                <a:gd name="T11" fmla="*/ 46 h 60"/>
                <a:gd name="T12" fmla="*/ 6 w 164"/>
                <a:gd name="T13" fmla="*/ 54 h 60"/>
                <a:gd name="T14" fmla="*/ 0 w 164"/>
                <a:gd name="T15" fmla="*/ 56 h 60"/>
                <a:gd name="T16" fmla="*/ 0 w 164"/>
                <a:gd name="T17" fmla="*/ 60 h 60"/>
                <a:gd name="T18" fmla="*/ 0 w 1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60"/>
                  </a:moveTo>
                  <a:lnTo>
                    <a:pt x="164" y="1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66" y="26"/>
                  </a:lnTo>
                  <a:lnTo>
                    <a:pt x="20" y="46"/>
                  </a:lnTo>
                  <a:lnTo>
                    <a:pt x="6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0" name="Freeform 107">
              <a:extLst>
                <a:ext uri="{FF2B5EF4-FFF2-40B4-BE49-F238E27FC236}">
                  <a16:creationId xmlns:a16="http://schemas.microsoft.com/office/drawing/2014/main" id="{1DCD8AE1-C4A4-43C9-8A52-07322E53C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76875"/>
              <a:ext cx="120650" cy="47625"/>
            </a:xfrm>
            <a:custGeom>
              <a:avLst/>
              <a:gdLst>
                <a:gd name="T0" fmla="*/ 0 w 76"/>
                <a:gd name="T1" fmla="*/ 24 h 30"/>
                <a:gd name="T2" fmla="*/ 76 w 76"/>
                <a:gd name="T3" fmla="*/ 0 h 30"/>
                <a:gd name="T4" fmla="*/ 24 w 76"/>
                <a:gd name="T5" fmla="*/ 30 h 30"/>
                <a:gd name="T6" fmla="*/ 0 w 76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0">
                  <a:moveTo>
                    <a:pt x="0" y="24"/>
                  </a:moveTo>
                  <a:lnTo>
                    <a:pt x="76" y="0"/>
                  </a:lnTo>
                  <a:lnTo>
                    <a:pt x="24" y="3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1" name="Freeform 108">
              <a:extLst>
                <a:ext uri="{FF2B5EF4-FFF2-40B4-BE49-F238E27FC236}">
                  <a16:creationId xmlns:a16="http://schemas.microsoft.com/office/drawing/2014/main" id="{26FB5158-5E19-4071-BF90-86F543A3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5197475"/>
              <a:ext cx="6350" cy="3175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0 w 4"/>
                <a:gd name="T5" fmla="*/ 0 h 2"/>
                <a:gd name="T6" fmla="*/ 0 w 4"/>
                <a:gd name="T7" fmla="*/ 0 h 2"/>
                <a:gd name="T8" fmla="*/ 4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2" name="Freeform 109">
              <a:extLst>
                <a:ext uri="{FF2B5EF4-FFF2-40B4-BE49-F238E27FC236}">
                  <a16:creationId xmlns:a16="http://schemas.microsoft.com/office/drawing/2014/main" id="{965D20CC-5670-4268-BA70-23C8BB10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45125"/>
              <a:ext cx="301625" cy="117475"/>
            </a:xfrm>
            <a:custGeom>
              <a:avLst/>
              <a:gdLst>
                <a:gd name="T0" fmla="*/ 190 w 190"/>
                <a:gd name="T1" fmla="*/ 62 h 74"/>
                <a:gd name="T2" fmla="*/ 190 w 190"/>
                <a:gd name="T3" fmla="*/ 62 h 74"/>
                <a:gd name="T4" fmla="*/ 170 w 190"/>
                <a:gd name="T5" fmla="*/ 64 h 74"/>
                <a:gd name="T6" fmla="*/ 134 w 190"/>
                <a:gd name="T7" fmla="*/ 66 h 74"/>
                <a:gd name="T8" fmla="*/ 98 w 190"/>
                <a:gd name="T9" fmla="*/ 68 h 74"/>
                <a:gd name="T10" fmla="*/ 74 w 190"/>
                <a:gd name="T11" fmla="*/ 70 h 74"/>
                <a:gd name="T12" fmla="*/ 74 w 190"/>
                <a:gd name="T13" fmla="*/ 70 h 74"/>
                <a:gd name="T14" fmla="*/ 58 w 190"/>
                <a:gd name="T15" fmla="*/ 74 h 74"/>
                <a:gd name="T16" fmla="*/ 38 w 190"/>
                <a:gd name="T17" fmla="*/ 74 h 74"/>
                <a:gd name="T18" fmla="*/ 28 w 190"/>
                <a:gd name="T19" fmla="*/ 74 h 74"/>
                <a:gd name="T20" fmla="*/ 20 w 190"/>
                <a:gd name="T21" fmla="*/ 72 h 74"/>
                <a:gd name="T22" fmla="*/ 12 w 190"/>
                <a:gd name="T23" fmla="*/ 70 h 74"/>
                <a:gd name="T24" fmla="*/ 6 w 190"/>
                <a:gd name="T25" fmla="*/ 66 h 74"/>
                <a:gd name="T26" fmla="*/ 6 w 190"/>
                <a:gd name="T27" fmla="*/ 66 h 74"/>
                <a:gd name="T28" fmla="*/ 2 w 190"/>
                <a:gd name="T29" fmla="*/ 60 h 74"/>
                <a:gd name="T30" fmla="*/ 0 w 190"/>
                <a:gd name="T31" fmla="*/ 54 h 74"/>
                <a:gd name="T32" fmla="*/ 2 w 190"/>
                <a:gd name="T33" fmla="*/ 46 h 74"/>
                <a:gd name="T34" fmla="*/ 6 w 190"/>
                <a:gd name="T35" fmla="*/ 38 h 74"/>
                <a:gd name="T36" fmla="*/ 12 w 190"/>
                <a:gd name="T37" fmla="*/ 30 h 74"/>
                <a:gd name="T38" fmla="*/ 20 w 190"/>
                <a:gd name="T39" fmla="*/ 24 h 74"/>
                <a:gd name="T40" fmla="*/ 26 w 190"/>
                <a:gd name="T41" fmla="*/ 18 h 74"/>
                <a:gd name="T42" fmla="*/ 34 w 190"/>
                <a:gd name="T43" fmla="*/ 14 h 74"/>
                <a:gd name="T44" fmla="*/ 34 w 190"/>
                <a:gd name="T45" fmla="*/ 14 h 74"/>
                <a:gd name="T46" fmla="*/ 44 w 190"/>
                <a:gd name="T47" fmla="*/ 12 h 74"/>
                <a:gd name="T48" fmla="*/ 58 w 190"/>
                <a:gd name="T49" fmla="*/ 10 h 74"/>
                <a:gd name="T50" fmla="*/ 90 w 190"/>
                <a:gd name="T51" fmla="*/ 6 h 74"/>
                <a:gd name="T52" fmla="*/ 140 w 190"/>
                <a:gd name="T53" fmla="*/ 4 h 74"/>
                <a:gd name="T54" fmla="*/ 140 w 190"/>
                <a:gd name="T55" fmla="*/ 4 h 74"/>
                <a:gd name="T56" fmla="*/ 162 w 190"/>
                <a:gd name="T57" fmla="*/ 0 h 74"/>
                <a:gd name="T58" fmla="*/ 172 w 190"/>
                <a:gd name="T59" fmla="*/ 0 h 74"/>
                <a:gd name="T60" fmla="*/ 180 w 190"/>
                <a:gd name="T61" fmla="*/ 0 h 74"/>
                <a:gd name="T62" fmla="*/ 180 w 190"/>
                <a:gd name="T63" fmla="*/ 0 h 74"/>
                <a:gd name="T64" fmla="*/ 176 w 190"/>
                <a:gd name="T65" fmla="*/ 6 h 74"/>
                <a:gd name="T66" fmla="*/ 174 w 190"/>
                <a:gd name="T67" fmla="*/ 12 h 74"/>
                <a:gd name="T68" fmla="*/ 172 w 190"/>
                <a:gd name="T69" fmla="*/ 20 h 74"/>
                <a:gd name="T70" fmla="*/ 172 w 190"/>
                <a:gd name="T71" fmla="*/ 30 h 74"/>
                <a:gd name="T72" fmla="*/ 174 w 190"/>
                <a:gd name="T73" fmla="*/ 40 h 74"/>
                <a:gd name="T74" fmla="*/ 180 w 190"/>
                <a:gd name="T75" fmla="*/ 50 h 74"/>
                <a:gd name="T76" fmla="*/ 190 w 190"/>
                <a:gd name="T77" fmla="*/ 62 h 74"/>
                <a:gd name="T78" fmla="*/ 190 w 190"/>
                <a:gd name="T7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0" h="74">
                  <a:moveTo>
                    <a:pt x="190" y="62"/>
                  </a:moveTo>
                  <a:lnTo>
                    <a:pt x="190" y="62"/>
                  </a:lnTo>
                  <a:lnTo>
                    <a:pt x="170" y="64"/>
                  </a:lnTo>
                  <a:lnTo>
                    <a:pt x="134" y="66"/>
                  </a:lnTo>
                  <a:lnTo>
                    <a:pt x="98" y="68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58" y="74"/>
                  </a:lnTo>
                  <a:lnTo>
                    <a:pt x="38" y="74"/>
                  </a:lnTo>
                  <a:lnTo>
                    <a:pt x="28" y="74"/>
                  </a:lnTo>
                  <a:lnTo>
                    <a:pt x="20" y="72"/>
                  </a:lnTo>
                  <a:lnTo>
                    <a:pt x="12" y="70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2" y="60"/>
                  </a:lnTo>
                  <a:lnTo>
                    <a:pt x="0" y="54"/>
                  </a:lnTo>
                  <a:lnTo>
                    <a:pt x="2" y="46"/>
                  </a:lnTo>
                  <a:lnTo>
                    <a:pt x="6" y="38"/>
                  </a:lnTo>
                  <a:lnTo>
                    <a:pt x="12" y="30"/>
                  </a:lnTo>
                  <a:lnTo>
                    <a:pt x="20" y="24"/>
                  </a:lnTo>
                  <a:lnTo>
                    <a:pt x="26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44" y="12"/>
                  </a:lnTo>
                  <a:lnTo>
                    <a:pt x="58" y="10"/>
                  </a:lnTo>
                  <a:lnTo>
                    <a:pt x="90" y="6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62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6" y="6"/>
                  </a:lnTo>
                  <a:lnTo>
                    <a:pt x="174" y="12"/>
                  </a:lnTo>
                  <a:lnTo>
                    <a:pt x="172" y="20"/>
                  </a:lnTo>
                  <a:lnTo>
                    <a:pt x="172" y="30"/>
                  </a:lnTo>
                  <a:lnTo>
                    <a:pt x="174" y="40"/>
                  </a:lnTo>
                  <a:lnTo>
                    <a:pt x="180" y="50"/>
                  </a:lnTo>
                  <a:lnTo>
                    <a:pt x="190" y="62"/>
                  </a:lnTo>
                  <a:lnTo>
                    <a:pt x="190" y="62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3" name="Freeform 110">
              <a:extLst>
                <a:ext uri="{FF2B5EF4-FFF2-40B4-BE49-F238E27FC236}">
                  <a16:creationId xmlns:a16="http://schemas.microsoft.com/office/drawing/2014/main" id="{1FAF67F9-BDA5-4B80-A63F-50F05103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5" y="4938713"/>
              <a:ext cx="523875" cy="319087"/>
            </a:xfrm>
            <a:custGeom>
              <a:avLst/>
              <a:gdLst>
                <a:gd name="T0" fmla="*/ 26 w 330"/>
                <a:gd name="T1" fmla="*/ 151 h 201"/>
                <a:gd name="T2" fmla="*/ 0 w 330"/>
                <a:gd name="T3" fmla="*/ 8 h 201"/>
                <a:gd name="T4" fmla="*/ 330 w 330"/>
                <a:gd name="T5" fmla="*/ 0 h 201"/>
                <a:gd name="T6" fmla="*/ 308 w 330"/>
                <a:gd name="T7" fmla="*/ 141 h 201"/>
                <a:gd name="T8" fmla="*/ 308 w 330"/>
                <a:gd name="T9" fmla="*/ 141 h 201"/>
                <a:gd name="T10" fmla="*/ 252 w 330"/>
                <a:gd name="T11" fmla="*/ 163 h 201"/>
                <a:gd name="T12" fmla="*/ 204 w 330"/>
                <a:gd name="T13" fmla="*/ 183 h 201"/>
                <a:gd name="T14" fmla="*/ 184 w 330"/>
                <a:gd name="T15" fmla="*/ 193 h 201"/>
                <a:gd name="T16" fmla="*/ 168 w 330"/>
                <a:gd name="T17" fmla="*/ 201 h 201"/>
                <a:gd name="T18" fmla="*/ 168 w 330"/>
                <a:gd name="T19" fmla="*/ 201 h 201"/>
                <a:gd name="T20" fmla="*/ 116 w 330"/>
                <a:gd name="T21" fmla="*/ 181 h 201"/>
                <a:gd name="T22" fmla="*/ 70 w 330"/>
                <a:gd name="T23" fmla="*/ 165 h 201"/>
                <a:gd name="T24" fmla="*/ 26 w 330"/>
                <a:gd name="T25" fmla="*/ 151 h 201"/>
                <a:gd name="T26" fmla="*/ 26 w 330"/>
                <a:gd name="T27" fmla="*/ 15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201">
                  <a:moveTo>
                    <a:pt x="26" y="151"/>
                  </a:moveTo>
                  <a:lnTo>
                    <a:pt x="0" y="8"/>
                  </a:lnTo>
                  <a:lnTo>
                    <a:pt x="330" y="0"/>
                  </a:lnTo>
                  <a:lnTo>
                    <a:pt x="308" y="141"/>
                  </a:lnTo>
                  <a:lnTo>
                    <a:pt x="308" y="141"/>
                  </a:lnTo>
                  <a:lnTo>
                    <a:pt x="252" y="163"/>
                  </a:lnTo>
                  <a:lnTo>
                    <a:pt x="204" y="183"/>
                  </a:lnTo>
                  <a:lnTo>
                    <a:pt x="184" y="193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16" y="181"/>
                  </a:lnTo>
                  <a:lnTo>
                    <a:pt x="70" y="165"/>
                  </a:lnTo>
                  <a:lnTo>
                    <a:pt x="26" y="151"/>
                  </a:lnTo>
                  <a:lnTo>
                    <a:pt x="26" y="151"/>
                  </a:lnTo>
                  <a:close/>
                </a:path>
              </a:pathLst>
            </a:custGeom>
            <a:solidFill>
              <a:srgbClr val="D9C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4" name="Freeform 111">
              <a:extLst>
                <a:ext uri="{FF2B5EF4-FFF2-40B4-BE49-F238E27FC236}">
                  <a16:creationId xmlns:a16="http://schemas.microsoft.com/office/drawing/2014/main" id="{F982AF8E-63F6-47B3-91D9-5D39BF7B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053013"/>
              <a:ext cx="57150" cy="69850"/>
            </a:xfrm>
            <a:custGeom>
              <a:avLst/>
              <a:gdLst>
                <a:gd name="T0" fmla="*/ 36 w 36"/>
                <a:gd name="T1" fmla="*/ 22 h 44"/>
                <a:gd name="T2" fmla="*/ 36 w 36"/>
                <a:gd name="T3" fmla="*/ 22 h 44"/>
                <a:gd name="T4" fmla="*/ 36 w 36"/>
                <a:gd name="T5" fmla="*/ 30 h 44"/>
                <a:gd name="T6" fmla="*/ 32 w 36"/>
                <a:gd name="T7" fmla="*/ 38 h 44"/>
                <a:gd name="T8" fmla="*/ 26 w 36"/>
                <a:gd name="T9" fmla="*/ 42 h 44"/>
                <a:gd name="T10" fmla="*/ 18 w 36"/>
                <a:gd name="T11" fmla="*/ 44 h 44"/>
                <a:gd name="T12" fmla="*/ 18 w 36"/>
                <a:gd name="T13" fmla="*/ 44 h 44"/>
                <a:gd name="T14" fmla="*/ 12 w 36"/>
                <a:gd name="T15" fmla="*/ 42 h 44"/>
                <a:gd name="T16" fmla="*/ 6 w 36"/>
                <a:gd name="T17" fmla="*/ 38 h 44"/>
                <a:gd name="T18" fmla="*/ 2 w 36"/>
                <a:gd name="T19" fmla="*/ 30 h 44"/>
                <a:gd name="T20" fmla="*/ 0 w 36"/>
                <a:gd name="T21" fmla="*/ 22 h 44"/>
                <a:gd name="T22" fmla="*/ 0 w 36"/>
                <a:gd name="T23" fmla="*/ 22 h 44"/>
                <a:gd name="T24" fmla="*/ 2 w 36"/>
                <a:gd name="T25" fmla="*/ 14 h 44"/>
                <a:gd name="T26" fmla="*/ 6 w 36"/>
                <a:gd name="T27" fmla="*/ 8 h 44"/>
                <a:gd name="T28" fmla="*/ 12 w 36"/>
                <a:gd name="T29" fmla="*/ 2 h 44"/>
                <a:gd name="T30" fmla="*/ 18 w 36"/>
                <a:gd name="T31" fmla="*/ 0 h 44"/>
                <a:gd name="T32" fmla="*/ 18 w 36"/>
                <a:gd name="T33" fmla="*/ 0 h 44"/>
                <a:gd name="T34" fmla="*/ 26 w 36"/>
                <a:gd name="T35" fmla="*/ 2 h 44"/>
                <a:gd name="T36" fmla="*/ 32 w 36"/>
                <a:gd name="T37" fmla="*/ 8 h 44"/>
                <a:gd name="T38" fmla="*/ 36 w 36"/>
                <a:gd name="T39" fmla="*/ 14 h 44"/>
                <a:gd name="T40" fmla="*/ 36 w 36"/>
                <a:gd name="T41" fmla="*/ 22 h 44"/>
                <a:gd name="T42" fmla="*/ 36 w 36"/>
                <a:gd name="T4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4">
                  <a:moveTo>
                    <a:pt x="36" y="22"/>
                  </a:moveTo>
                  <a:lnTo>
                    <a:pt x="36" y="22"/>
                  </a:lnTo>
                  <a:lnTo>
                    <a:pt x="36" y="30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6" y="14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B8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5" name="Freeform 112">
              <a:extLst>
                <a:ext uri="{FF2B5EF4-FFF2-40B4-BE49-F238E27FC236}">
                  <a16:creationId xmlns:a16="http://schemas.microsoft.com/office/drawing/2014/main" id="{895C2C44-5CE6-4661-B065-CCE7EB660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0" y="4068763"/>
              <a:ext cx="244475" cy="320675"/>
            </a:xfrm>
            <a:custGeom>
              <a:avLst/>
              <a:gdLst>
                <a:gd name="T0" fmla="*/ 66 w 154"/>
                <a:gd name="T1" fmla="*/ 4 h 202"/>
                <a:gd name="T2" fmla="*/ 66 w 154"/>
                <a:gd name="T3" fmla="*/ 4 h 202"/>
                <a:gd name="T4" fmla="*/ 78 w 154"/>
                <a:gd name="T5" fmla="*/ 0 h 202"/>
                <a:gd name="T6" fmla="*/ 92 w 154"/>
                <a:gd name="T7" fmla="*/ 0 h 202"/>
                <a:gd name="T8" fmla="*/ 108 w 154"/>
                <a:gd name="T9" fmla="*/ 2 h 202"/>
                <a:gd name="T10" fmla="*/ 116 w 154"/>
                <a:gd name="T11" fmla="*/ 4 h 202"/>
                <a:gd name="T12" fmla="*/ 124 w 154"/>
                <a:gd name="T13" fmla="*/ 8 h 202"/>
                <a:gd name="T14" fmla="*/ 130 w 154"/>
                <a:gd name="T15" fmla="*/ 14 h 202"/>
                <a:gd name="T16" fmla="*/ 138 w 154"/>
                <a:gd name="T17" fmla="*/ 22 h 202"/>
                <a:gd name="T18" fmla="*/ 144 w 154"/>
                <a:gd name="T19" fmla="*/ 32 h 202"/>
                <a:gd name="T20" fmla="*/ 148 w 154"/>
                <a:gd name="T21" fmla="*/ 44 h 202"/>
                <a:gd name="T22" fmla="*/ 150 w 154"/>
                <a:gd name="T23" fmla="*/ 60 h 202"/>
                <a:gd name="T24" fmla="*/ 152 w 154"/>
                <a:gd name="T25" fmla="*/ 76 h 202"/>
                <a:gd name="T26" fmla="*/ 152 w 154"/>
                <a:gd name="T27" fmla="*/ 76 h 202"/>
                <a:gd name="T28" fmla="*/ 154 w 154"/>
                <a:gd name="T29" fmla="*/ 112 h 202"/>
                <a:gd name="T30" fmla="*/ 152 w 154"/>
                <a:gd name="T31" fmla="*/ 140 h 202"/>
                <a:gd name="T32" fmla="*/ 148 w 154"/>
                <a:gd name="T33" fmla="*/ 162 h 202"/>
                <a:gd name="T34" fmla="*/ 144 w 154"/>
                <a:gd name="T35" fmla="*/ 176 h 202"/>
                <a:gd name="T36" fmla="*/ 138 w 154"/>
                <a:gd name="T37" fmla="*/ 188 h 202"/>
                <a:gd name="T38" fmla="*/ 130 w 154"/>
                <a:gd name="T39" fmla="*/ 194 h 202"/>
                <a:gd name="T40" fmla="*/ 120 w 154"/>
                <a:gd name="T41" fmla="*/ 198 h 202"/>
                <a:gd name="T42" fmla="*/ 112 w 154"/>
                <a:gd name="T43" fmla="*/ 202 h 202"/>
                <a:gd name="T44" fmla="*/ 112 w 154"/>
                <a:gd name="T45" fmla="*/ 202 h 202"/>
                <a:gd name="T46" fmla="*/ 98 w 154"/>
                <a:gd name="T47" fmla="*/ 202 h 202"/>
                <a:gd name="T48" fmla="*/ 86 w 154"/>
                <a:gd name="T49" fmla="*/ 202 h 202"/>
                <a:gd name="T50" fmla="*/ 72 w 154"/>
                <a:gd name="T51" fmla="*/ 198 h 202"/>
                <a:gd name="T52" fmla="*/ 58 w 154"/>
                <a:gd name="T53" fmla="*/ 192 h 202"/>
                <a:gd name="T54" fmla="*/ 46 w 154"/>
                <a:gd name="T55" fmla="*/ 182 h 202"/>
                <a:gd name="T56" fmla="*/ 34 w 154"/>
                <a:gd name="T57" fmla="*/ 166 h 202"/>
                <a:gd name="T58" fmla="*/ 22 w 154"/>
                <a:gd name="T59" fmla="*/ 146 h 202"/>
                <a:gd name="T60" fmla="*/ 10 w 154"/>
                <a:gd name="T61" fmla="*/ 120 h 202"/>
                <a:gd name="T62" fmla="*/ 10 w 154"/>
                <a:gd name="T63" fmla="*/ 120 h 202"/>
                <a:gd name="T64" fmla="*/ 2 w 154"/>
                <a:gd name="T65" fmla="*/ 94 h 202"/>
                <a:gd name="T66" fmla="*/ 0 w 154"/>
                <a:gd name="T67" fmla="*/ 70 h 202"/>
                <a:gd name="T68" fmla="*/ 0 w 154"/>
                <a:gd name="T69" fmla="*/ 60 h 202"/>
                <a:gd name="T70" fmla="*/ 2 w 154"/>
                <a:gd name="T71" fmla="*/ 52 h 202"/>
                <a:gd name="T72" fmla="*/ 4 w 154"/>
                <a:gd name="T73" fmla="*/ 44 h 202"/>
                <a:gd name="T74" fmla="*/ 8 w 154"/>
                <a:gd name="T75" fmla="*/ 36 h 202"/>
                <a:gd name="T76" fmla="*/ 12 w 154"/>
                <a:gd name="T77" fmla="*/ 28 h 202"/>
                <a:gd name="T78" fmla="*/ 18 w 154"/>
                <a:gd name="T79" fmla="*/ 22 h 202"/>
                <a:gd name="T80" fmla="*/ 30 w 154"/>
                <a:gd name="T81" fmla="*/ 14 h 202"/>
                <a:gd name="T82" fmla="*/ 46 w 154"/>
                <a:gd name="T83" fmla="*/ 6 h 202"/>
                <a:gd name="T84" fmla="*/ 66 w 154"/>
                <a:gd name="T85" fmla="*/ 4 h 202"/>
                <a:gd name="T86" fmla="*/ 66 w 154"/>
                <a:gd name="T8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202">
                  <a:moveTo>
                    <a:pt x="66" y="4"/>
                  </a:moveTo>
                  <a:lnTo>
                    <a:pt x="66" y="4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08" y="2"/>
                  </a:lnTo>
                  <a:lnTo>
                    <a:pt x="116" y="4"/>
                  </a:lnTo>
                  <a:lnTo>
                    <a:pt x="124" y="8"/>
                  </a:lnTo>
                  <a:lnTo>
                    <a:pt x="130" y="14"/>
                  </a:lnTo>
                  <a:lnTo>
                    <a:pt x="138" y="22"/>
                  </a:lnTo>
                  <a:lnTo>
                    <a:pt x="144" y="32"/>
                  </a:lnTo>
                  <a:lnTo>
                    <a:pt x="148" y="44"/>
                  </a:lnTo>
                  <a:lnTo>
                    <a:pt x="150" y="60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4" y="112"/>
                  </a:lnTo>
                  <a:lnTo>
                    <a:pt x="152" y="140"/>
                  </a:lnTo>
                  <a:lnTo>
                    <a:pt x="148" y="162"/>
                  </a:lnTo>
                  <a:lnTo>
                    <a:pt x="144" y="176"/>
                  </a:lnTo>
                  <a:lnTo>
                    <a:pt x="138" y="188"/>
                  </a:lnTo>
                  <a:lnTo>
                    <a:pt x="130" y="194"/>
                  </a:lnTo>
                  <a:lnTo>
                    <a:pt x="120" y="198"/>
                  </a:lnTo>
                  <a:lnTo>
                    <a:pt x="112" y="202"/>
                  </a:lnTo>
                  <a:lnTo>
                    <a:pt x="112" y="202"/>
                  </a:lnTo>
                  <a:lnTo>
                    <a:pt x="98" y="202"/>
                  </a:lnTo>
                  <a:lnTo>
                    <a:pt x="86" y="202"/>
                  </a:lnTo>
                  <a:lnTo>
                    <a:pt x="72" y="198"/>
                  </a:lnTo>
                  <a:lnTo>
                    <a:pt x="58" y="192"/>
                  </a:lnTo>
                  <a:lnTo>
                    <a:pt x="46" y="182"/>
                  </a:lnTo>
                  <a:lnTo>
                    <a:pt x="34" y="166"/>
                  </a:lnTo>
                  <a:lnTo>
                    <a:pt x="22" y="146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2" y="94"/>
                  </a:lnTo>
                  <a:lnTo>
                    <a:pt x="0" y="70"/>
                  </a:lnTo>
                  <a:lnTo>
                    <a:pt x="0" y="60"/>
                  </a:lnTo>
                  <a:lnTo>
                    <a:pt x="2" y="52"/>
                  </a:lnTo>
                  <a:lnTo>
                    <a:pt x="4" y="44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2"/>
                  </a:lnTo>
                  <a:lnTo>
                    <a:pt x="30" y="14"/>
                  </a:lnTo>
                  <a:lnTo>
                    <a:pt x="46" y="6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6" name="Freeform 113">
              <a:extLst>
                <a:ext uri="{FF2B5EF4-FFF2-40B4-BE49-F238E27FC236}">
                  <a16:creationId xmlns:a16="http://schemas.microsoft.com/office/drawing/2014/main" id="{3216CEED-5C7E-42CC-85C9-51F430C28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5" y="4040188"/>
              <a:ext cx="254000" cy="250825"/>
            </a:xfrm>
            <a:custGeom>
              <a:avLst/>
              <a:gdLst>
                <a:gd name="T0" fmla="*/ 24 w 160"/>
                <a:gd name="T1" fmla="*/ 158 h 158"/>
                <a:gd name="T2" fmla="*/ 24 w 160"/>
                <a:gd name="T3" fmla="*/ 158 h 158"/>
                <a:gd name="T4" fmla="*/ 22 w 160"/>
                <a:gd name="T5" fmla="*/ 150 h 158"/>
                <a:gd name="T6" fmla="*/ 22 w 160"/>
                <a:gd name="T7" fmla="*/ 144 h 158"/>
                <a:gd name="T8" fmla="*/ 22 w 160"/>
                <a:gd name="T9" fmla="*/ 140 h 158"/>
                <a:gd name="T10" fmla="*/ 24 w 160"/>
                <a:gd name="T11" fmla="*/ 138 h 158"/>
                <a:gd name="T12" fmla="*/ 24 w 160"/>
                <a:gd name="T13" fmla="*/ 138 h 158"/>
                <a:gd name="T14" fmla="*/ 30 w 160"/>
                <a:gd name="T15" fmla="*/ 136 h 158"/>
                <a:gd name="T16" fmla="*/ 34 w 160"/>
                <a:gd name="T17" fmla="*/ 138 h 158"/>
                <a:gd name="T18" fmla="*/ 38 w 160"/>
                <a:gd name="T19" fmla="*/ 140 h 158"/>
                <a:gd name="T20" fmla="*/ 46 w 160"/>
                <a:gd name="T21" fmla="*/ 140 h 158"/>
                <a:gd name="T22" fmla="*/ 46 w 160"/>
                <a:gd name="T23" fmla="*/ 140 h 158"/>
                <a:gd name="T24" fmla="*/ 44 w 160"/>
                <a:gd name="T25" fmla="*/ 134 h 158"/>
                <a:gd name="T26" fmla="*/ 40 w 160"/>
                <a:gd name="T27" fmla="*/ 126 h 158"/>
                <a:gd name="T28" fmla="*/ 40 w 160"/>
                <a:gd name="T29" fmla="*/ 120 h 158"/>
                <a:gd name="T30" fmla="*/ 42 w 160"/>
                <a:gd name="T31" fmla="*/ 114 h 158"/>
                <a:gd name="T32" fmla="*/ 46 w 160"/>
                <a:gd name="T33" fmla="*/ 110 h 158"/>
                <a:gd name="T34" fmla="*/ 54 w 160"/>
                <a:gd name="T35" fmla="*/ 106 h 158"/>
                <a:gd name="T36" fmla="*/ 54 w 160"/>
                <a:gd name="T37" fmla="*/ 106 h 158"/>
                <a:gd name="T38" fmla="*/ 106 w 160"/>
                <a:gd name="T39" fmla="*/ 98 h 158"/>
                <a:gd name="T40" fmla="*/ 132 w 160"/>
                <a:gd name="T41" fmla="*/ 92 h 158"/>
                <a:gd name="T42" fmla="*/ 142 w 160"/>
                <a:gd name="T43" fmla="*/ 90 h 158"/>
                <a:gd name="T44" fmla="*/ 150 w 160"/>
                <a:gd name="T45" fmla="*/ 86 h 158"/>
                <a:gd name="T46" fmla="*/ 150 w 160"/>
                <a:gd name="T47" fmla="*/ 86 h 158"/>
                <a:gd name="T48" fmla="*/ 156 w 160"/>
                <a:gd name="T49" fmla="*/ 110 h 158"/>
                <a:gd name="T50" fmla="*/ 156 w 160"/>
                <a:gd name="T51" fmla="*/ 110 h 158"/>
                <a:gd name="T52" fmla="*/ 156 w 160"/>
                <a:gd name="T53" fmla="*/ 112 h 158"/>
                <a:gd name="T54" fmla="*/ 158 w 160"/>
                <a:gd name="T55" fmla="*/ 112 h 158"/>
                <a:gd name="T56" fmla="*/ 160 w 160"/>
                <a:gd name="T57" fmla="*/ 110 h 158"/>
                <a:gd name="T58" fmla="*/ 160 w 160"/>
                <a:gd name="T59" fmla="*/ 110 h 158"/>
                <a:gd name="T60" fmla="*/ 160 w 160"/>
                <a:gd name="T61" fmla="*/ 98 h 158"/>
                <a:gd name="T62" fmla="*/ 158 w 160"/>
                <a:gd name="T63" fmla="*/ 84 h 158"/>
                <a:gd name="T64" fmla="*/ 156 w 160"/>
                <a:gd name="T65" fmla="*/ 68 h 158"/>
                <a:gd name="T66" fmla="*/ 150 w 160"/>
                <a:gd name="T67" fmla="*/ 52 h 158"/>
                <a:gd name="T68" fmla="*/ 142 w 160"/>
                <a:gd name="T69" fmla="*/ 36 h 158"/>
                <a:gd name="T70" fmla="*/ 138 w 160"/>
                <a:gd name="T71" fmla="*/ 28 h 158"/>
                <a:gd name="T72" fmla="*/ 132 w 160"/>
                <a:gd name="T73" fmla="*/ 20 h 158"/>
                <a:gd name="T74" fmla="*/ 124 w 160"/>
                <a:gd name="T75" fmla="*/ 14 h 158"/>
                <a:gd name="T76" fmla="*/ 116 w 160"/>
                <a:gd name="T77" fmla="*/ 10 h 158"/>
                <a:gd name="T78" fmla="*/ 116 w 160"/>
                <a:gd name="T79" fmla="*/ 10 h 158"/>
                <a:gd name="T80" fmla="*/ 98 w 160"/>
                <a:gd name="T81" fmla="*/ 2 h 158"/>
                <a:gd name="T82" fmla="*/ 80 w 160"/>
                <a:gd name="T83" fmla="*/ 0 h 158"/>
                <a:gd name="T84" fmla="*/ 62 w 160"/>
                <a:gd name="T85" fmla="*/ 2 h 158"/>
                <a:gd name="T86" fmla="*/ 46 w 160"/>
                <a:gd name="T87" fmla="*/ 6 h 158"/>
                <a:gd name="T88" fmla="*/ 32 w 160"/>
                <a:gd name="T89" fmla="*/ 14 h 158"/>
                <a:gd name="T90" fmla="*/ 20 w 160"/>
                <a:gd name="T91" fmla="*/ 22 h 158"/>
                <a:gd name="T92" fmla="*/ 12 w 160"/>
                <a:gd name="T93" fmla="*/ 32 h 158"/>
                <a:gd name="T94" fmla="*/ 6 w 160"/>
                <a:gd name="T95" fmla="*/ 42 h 158"/>
                <a:gd name="T96" fmla="*/ 6 w 160"/>
                <a:gd name="T97" fmla="*/ 42 h 158"/>
                <a:gd name="T98" fmla="*/ 2 w 160"/>
                <a:gd name="T99" fmla="*/ 64 h 158"/>
                <a:gd name="T100" fmla="*/ 0 w 160"/>
                <a:gd name="T101" fmla="*/ 76 h 158"/>
                <a:gd name="T102" fmla="*/ 2 w 160"/>
                <a:gd name="T103" fmla="*/ 90 h 158"/>
                <a:gd name="T104" fmla="*/ 4 w 160"/>
                <a:gd name="T105" fmla="*/ 104 h 158"/>
                <a:gd name="T106" fmla="*/ 8 w 160"/>
                <a:gd name="T107" fmla="*/ 120 h 158"/>
                <a:gd name="T108" fmla="*/ 16 w 160"/>
                <a:gd name="T109" fmla="*/ 138 h 158"/>
                <a:gd name="T110" fmla="*/ 24 w 160"/>
                <a:gd name="T111" fmla="*/ 158 h 158"/>
                <a:gd name="T112" fmla="*/ 24 w 160"/>
                <a:gd name="T1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" h="158">
                  <a:moveTo>
                    <a:pt x="24" y="158"/>
                  </a:moveTo>
                  <a:lnTo>
                    <a:pt x="24" y="158"/>
                  </a:lnTo>
                  <a:lnTo>
                    <a:pt x="22" y="150"/>
                  </a:lnTo>
                  <a:lnTo>
                    <a:pt x="22" y="144"/>
                  </a:lnTo>
                  <a:lnTo>
                    <a:pt x="22" y="14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6" y="140"/>
                  </a:lnTo>
                  <a:lnTo>
                    <a:pt x="46" y="140"/>
                  </a:lnTo>
                  <a:lnTo>
                    <a:pt x="44" y="134"/>
                  </a:lnTo>
                  <a:lnTo>
                    <a:pt x="40" y="126"/>
                  </a:lnTo>
                  <a:lnTo>
                    <a:pt x="40" y="120"/>
                  </a:lnTo>
                  <a:lnTo>
                    <a:pt x="42" y="114"/>
                  </a:lnTo>
                  <a:lnTo>
                    <a:pt x="46" y="110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106" y="98"/>
                  </a:lnTo>
                  <a:lnTo>
                    <a:pt x="132" y="92"/>
                  </a:lnTo>
                  <a:lnTo>
                    <a:pt x="142" y="90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56" y="110"/>
                  </a:lnTo>
                  <a:lnTo>
                    <a:pt x="156" y="110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0" y="98"/>
                  </a:lnTo>
                  <a:lnTo>
                    <a:pt x="158" y="84"/>
                  </a:lnTo>
                  <a:lnTo>
                    <a:pt x="156" y="68"/>
                  </a:lnTo>
                  <a:lnTo>
                    <a:pt x="150" y="52"/>
                  </a:lnTo>
                  <a:lnTo>
                    <a:pt x="142" y="36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98" y="2"/>
                  </a:lnTo>
                  <a:lnTo>
                    <a:pt x="80" y="0"/>
                  </a:lnTo>
                  <a:lnTo>
                    <a:pt x="62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0" y="22"/>
                  </a:lnTo>
                  <a:lnTo>
                    <a:pt x="12" y="3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64"/>
                  </a:lnTo>
                  <a:lnTo>
                    <a:pt x="0" y="76"/>
                  </a:lnTo>
                  <a:lnTo>
                    <a:pt x="2" y="90"/>
                  </a:lnTo>
                  <a:lnTo>
                    <a:pt x="4" y="104"/>
                  </a:lnTo>
                  <a:lnTo>
                    <a:pt x="8" y="120"/>
                  </a:lnTo>
                  <a:lnTo>
                    <a:pt x="16" y="138"/>
                  </a:lnTo>
                  <a:lnTo>
                    <a:pt x="24" y="158"/>
                  </a:lnTo>
                  <a:lnTo>
                    <a:pt x="24" y="158"/>
                  </a:lnTo>
                  <a:close/>
                </a:path>
              </a:pathLst>
            </a:custGeom>
            <a:solidFill>
              <a:srgbClr val="E67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7" name="Freeform 114">
              <a:extLst>
                <a:ext uri="{FF2B5EF4-FFF2-40B4-BE49-F238E27FC236}">
                  <a16:creationId xmlns:a16="http://schemas.microsoft.com/office/drawing/2014/main" id="{F528B001-60C9-4016-A603-453A5234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5" y="4224338"/>
              <a:ext cx="34925" cy="69850"/>
            </a:xfrm>
            <a:custGeom>
              <a:avLst/>
              <a:gdLst>
                <a:gd name="T0" fmla="*/ 10 w 22"/>
                <a:gd name="T1" fmla="*/ 4 h 44"/>
                <a:gd name="T2" fmla="*/ 10 w 22"/>
                <a:gd name="T3" fmla="*/ 4 h 44"/>
                <a:gd name="T4" fmla="*/ 6 w 22"/>
                <a:gd name="T5" fmla="*/ 0 h 44"/>
                <a:gd name="T6" fmla="*/ 2 w 22"/>
                <a:gd name="T7" fmla="*/ 0 h 44"/>
                <a:gd name="T8" fmla="*/ 0 w 22"/>
                <a:gd name="T9" fmla="*/ 4 h 44"/>
                <a:gd name="T10" fmla="*/ 0 w 22"/>
                <a:gd name="T11" fmla="*/ 4 h 44"/>
                <a:gd name="T12" fmla="*/ 2 w 22"/>
                <a:gd name="T13" fmla="*/ 14 h 44"/>
                <a:gd name="T14" fmla="*/ 8 w 22"/>
                <a:gd name="T15" fmla="*/ 26 h 44"/>
                <a:gd name="T16" fmla="*/ 14 w 22"/>
                <a:gd name="T17" fmla="*/ 38 h 44"/>
                <a:gd name="T18" fmla="*/ 20 w 22"/>
                <a:gd name="T19" fmla="*/ 44 h 44"/>
                <a:gd name="T20" fmla="*/ 20 w 22"/>
                <a:gd name="T21" fmla="*/ 44 h 44"/>
                <a:gd name="T22" fmla="*/ 20 w 22"/>
                <a:gd name="T23" fmla="*/ 42 h 44"/>
                <a:gd name="T24" fmla="*/ 22 w 22"/>
                <a:gd name="T25" fmla="*/ 40 h 44"/>
                <a:gd name="T26" fmla="*/ 20 w 22"/>
                <a:gd name="T27" fmla="*/ 28 h 44"/>
                <a:gd name="T28" fmla="*/ 16 w 22"/>
                <a:gd name="T29" fmla="*/ 14 h 44"/>
                <a:gd name="T30" fmla="*/ 14 w 22"/>
                <a:gd name="T31" fmla="*/ 8 h 44"/>
                <a:gd name="T32" fmla="*/ 10 w 22"/>
                <a:gd name="T33" fmla="*/ 4 h 44"/>
                <a:gd name="T34" fmla="*/ 10 w 22"/>
                <a:gd name="T3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44">
                  <a:moveTo>
                    <a:pt x="10" y="4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4"/>
                  </a:lnTo>
                  <a:lnTo>
                    <a:pt x="8" y="26"/>
                  </a:lnTo>
                  <a:lnTo>
                    <a:pt x="14" y="3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2" y="40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8" name="Freeform 115">
              <a:extLst>
                <a:ext uri="{FF2B5EF4-FFF2-40B4-BE49-F238E27FC236}">
                  <a16:creationId xmlns:a16="http://schemas.microsoft.com/office/drawing/2014/main" id="{6192E92C-44D8-4A2D-AAB4-6CD8F51B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0" y="4418013"/>
              <a:ext cx="180975" cy="82550"/>
            </a:xfrm>
            <a:custGeom>
              <a:avLst/>
              <a:gdLst>
                <a:gd name="T0" fmla="*/ 0 w 114"/>
                <a:gd name="T1" fmla="*/ 28 h 52"/>
                <a:gd name="T2" fmla="*/ 0 w 114"/>
                <a:gd name="T3" fmla="*/ 28 h 52"/>
                <a:gd name="T4" fmla="*/ 6 w 114"/>
                <a:gd name="T5" fmla="*/ 32 h 52"/>
                <a:gd name="T6" fmla="*/ 12 w 114"/>
                <a:gd name="T7" fmla="*/ 38 h 52"/>
                <a:gd name="T8" fmla="*/ 22 w 114"/>
                <a:gd name="T9" fmla="*/ 44 h 52"/>
                <a:gd name="T10" fmla="*/ 34 w 114"/>
                <a:gd name="T11" fmla="*/ 48 h 52"/>
                <a:gd name="T12" fmla="*/ 48 w 114"/>
                <a:gd name="T13" fmla="*/ 52 h 52"/>
                <a:gd name="T14" fmla="*/ 64 w 114"/>
                <a:gd name="T15" fmla="*/ 52 h 52"/>
                <a:gd name="T16" fmla="*/ 80 w 114"/>
                <a:gd name="T17" fmla="*/ 50 h 52"/>
                <a:gd name="T18" fmla="*/ 80 w 114"/>
                <a:gd name="T19" fmla="*/ 50 h 52"/>
                <a:gd name="T20" fmla="*/ 94 w 114"/>
                <a:gd name="T21" fmla="*/ 44 h 52"/>
                <a:gd name="T22" fmla="*/ 104 w 114"/>
                <a:gd name="T23" fmla="*/ 36 h 52"/>
                <a:gd name="T24" fmla="*/ 110 w 114"/>
                <a:gd name="T25" fmla="*/ 28 h 52"/>
                <a:gd name="T26" fmla="*/ 114 w 114"/>
                <a:gd name="T27" fmla="*/ 20 h 52"/>
                <a:gd name="T28" fmla="*/ 114 w 114"/>
                <a:gd name="T29" fmla="*/ 14 h 52"/>
                <a:gd name="T30" fmla="*/ 114 w 114"/>
                <a:gd name="T31" fmla="*/ 8 h 52"/>
                <a:gd name="T32" fmla="*/ 114 w 114"/>
                <a:gd name="T33" fmla="*/ 2 h 52"/>
                <a:gd name="T34" fmla="*/ 114 w 114"/>
                <a:gd name="T35" fmla="*/ 2 h 52"/>
                <a:gd name="T36" fmla="*/ 106 w 114"/>
                <a:gd name="T37" fmla="*/ 0 h 52"/>
                <a:gd name="T38" fmla="*/ 86 w 114"/>
                <a:gd name="T39" fmla="*/ 0 h 52"/>
                <a:gd name="T40" fmla="*/ 72 w 114"/>
                <a:gd name="T41" fmla="*/ 4 h 52"/>
                <a:gd name="T42" fmla="*/ 52 w 114"/>
                <a:gd name="T43" fmla="*/ 8 h 52"/>
                <a:gd name="T44" fmla="*/ 28 w 114"/>
                <a:gd name="T45" fmla="*/ 16 h 52"/>
                <a:gd name="T46" fmla="*/ 0 w 114"/>
                <a:gd name="T47" fmla="*/ 28 h 52"/>
                <a:gd name="T48" fmla="*/ 0 w 114"/>
                <a:gd name="T49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" h="52">
                  <a:moveTo>
                    <a:pt x="0" y="28"/>
                  </a:moveTo>
                  <a:lnTo>
                    <a:pt x="0" y="28"/>
                  </a:lnTo>
                  <a:lnTo>
                    <a:pt x="6" y="32"/>
                  </a:lnTo>
                  <a:lnTo>
                    <a:pt x="12" y="38"/>
                  </a:lnTo>
                  <a:lnTo>
                    <a:pt x="22" y="44"/>
                  </a:lnTo>
                  <a:lnTo>
                    <a:pt x="34" y="48"/>
                  </a:lnTo>
                  <a:lnTo>
                    <a:pt x="48" y="52"/>
                  </a:lnTo>
                  <a:lnTo>
                    <a:pt x="6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94" y="44"/>
                  </a:lnTo>
                  <a:lnTo>
                    <a:pt x="104" y="36"/>
                  </a:lnTo>
                  <a:lnTo>
                    <a:pt x="110" y="28"/>
                  </a:lnTo>
                  <a:lnTo>
                    <a:pt x="114" y="20"/>
                  </a:lnTo>
                  <a:lnTo>
                    <a:pt x="114" y="14"/>
                  </a:lnTo>
                  <a:lnTo>
                    <a:pt x="114" y="8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06" y="0"/>
                  </a:lnTo>
                  <a:lnTo>
                    <a:pt x="86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28" y="16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2B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9" name="Freeform 116">
              <a:extLst>
                <a:ext uri="{FF2B5EF4-FFF2-40B4-BE49-F238E27FC236}">
                  <a16:creationId xmlns:a16="http://schemas.microsoft.com/office/drawing/2014/main" id="{22277B46-5F14-4C44-AAD2-AA7D18F3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4405313"/>
              <a:ext cx="123825" cy="60325"/>
            </a:xfrm>
            <a:custGeom>
              <a:avLst/>
              <a:gdLst>
                <a:gd name="T0" fmla="*/ 0 w 78"/>
                <a:gd name="T1" fmla="*/ 16 h 38"/>
                <a:gd name="T2" fmla="*/ 52 w 78"/>
                <a:gd name="T3" fmla="*/ 38 h 38"/>
                <a:gd name="T4" fmla="*/ 54 w 78"/>
                <a:gd name="T5" fmla="*/ 34 h 38"/>
                <a:gd name="T6" fmla="*/ 58 w 78"/>
                <a:gd name="T7" fmla="*/ 38 h 38"/>
                <a:gd name="T8" fmla="*/ 78 w 78"/>
                <a:gd name="T9" fmla="*/ 0 h 38"/>
                <a:gd name="T10" fmla="*/ 0 w 78"/>
                <a:gd name="T1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8">
                  <a:moveTo>
                    <a:pt x="0" y="16"/>
                  </a:moveTo>
                  <a:lnTo>
                    <a:pt x="52" y="38"/>
                  </a:lnTo>
                  <a:lnTo>
                    <a:pt x="54" y="34"/>
                  </a:lnTo>
                  <a:lnTo>
                    <a:pt x="58" y="38"/>
                  </a:lnTo>
                  <a:lnTo>
                    <a:pt x="7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0" name="Freeform 117">
              <a:extLst>
                <a:ext uri="{FF2B5EF4-FFF2-40B4-BE49-F238E27FC236}">
                  <a16:creationId xmlns:a16="http://schemas.microsoft.com/office/drawing/2014/main" id="{BA1938A3-7804-4C86-8593-CC18759BF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4430713"/>
              <a:ext cx="88900" cy="76200"/>
            </a:xfrm>
            <a:custGeom>
              <a:avLst/>
              <a:gdLst>
                <a:gd name="T0" fmla="*/ 2 w 56"/>
                <a:gd name="T1" fmla="*/ 0 h 48"/>
                <a:gd name="T2" fmla="*/ 2 w 56"/>
                <a:gd name="T3" fmla="*/ 0 h 48"/>
                <a:gd name="T4" fmla="*/ 24 w 56"/>
                <a:gd name="T5" fmla="*/ 6 h 48"/>
                <a:gd name="T6" fmla="*/ 56 w 56"/>
                <a:gd name="T7" fmla="*/ 18 h 48"/>
                <a:gd name="T8" fmla="*/ 44 w 56"/>
                <a:gd name="T9" fmla="*/ 48 h 48"/>
                <a:gd name="T10" fmla="*/ 0 w 56"/>
                <a:gd name="T11" fmla="*/ 14 h 48"/>
                <a:gd name="T12" fmla="*/ 2 w 5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8">
                  <a:moveTo>
                    <a:pt x="2" y="0"/>
                  </a:moveTo>
                  <a:lnTo>
                    <a:pt x="2" y="0"/>
                  </a:lnTo>
                  <a:lnTo>
                    <a:pt x="24" y="6"/>
                  </a:lnTo>
                  <a:lnTo>
                    <a:pt x="56" y="18"/>
                  </a:lnTo>
                  <a:lnTo>
                    <a:pt x="44" y="48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2" name="Freeform 118">
              <a:extLst>
                <a:ext uri="{FF2B5EF4-FFF2-40B4-BE49-F238E27FC236}">
                  <a16:creationId xmlns:a16="http://schemas.microsoft.com/office/drawing/2014/main" id="{41F5FF9C-4B83-4603-A648-AA0E6012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0" y="4405313"/>
              <a:ext cx="53975" cy="88900"/>
            </a:xfrm>
            <a:custGeom>
              <a:avLst/>
              <a:gdLst>
                <a:gd name="T0" fmla="*/ 0 w 34"/>
                <a:gd name="T1" fmla="*/ 34 h 56"/>
                <a:gd name="T2" fmla="*/ 0 w 34"/>
                <a:gd name="T3" fmla="*/ 34 h 56"/>
                <a:gd name="T4" fmla="*/ 10 w 34"/>
                <a:gd name="T5" fmla="*/ 22 h 56"/>
                <a:gd name="T6" fmla="*/ 18 w 34"/>
                <a:gd name="T7" fmla="*/ 12 h 56"/>
                <a:gd name="T8" fmla="*/ 24 w 34"/>
                <a:gd name="T9" fmla="*/ 0 h 56"/>
                <a:gd name="T10" fmla="*/ 34 w 34"/>
                <a:gd name="T11" fmla="*/ 8 h 56"/>
                <a:gd name="T12" fmla="*/ 26 w 34"/>
                <a:gd name="T13" fmla="*/ 56 h 56"/>
                <a:gd name="T14" fmla="*/ 0 w 34"/>
                <a:gd name="T15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0" y="34"/>
                  </a:moveTo>
                  <a:lnTo>
                    <a:pt x="0" y="34"/>
                  </a:lnTo>
                  <a:lnTo>
                    <a:pt x="10" y="2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4" y="8"/>
                  </a:lnTo>
                  <a:lnTo>
                    <a:pt x="26" y="5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86" y="257969"/>
            <a:ext cx="1540425" cy="387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COLNAME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kumimoji="0" lang="ko-KR" altLang="en-US" sz="11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비교후</a:t>
            </a:r>
            <a:endParaRPr kumimoji="0" lang="en-US" altLang="ko-KR" sz="11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aseline="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sz="1100" baseline="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16" y="740455"/>
            <a:ext cx="51339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헤더값변경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55" y="1808163"/>
            <a:ext cx="4657725" cy="2409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62" y="85226"/>
            <a:ext cx="10058400" cy="55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COLNAME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kumimoji="0" lang="ko-KR" altLang="en-US" sz="11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비교후</a:t>
            </a:r>
            <a:endParaRPr kumimoji="0" lang="en-US" altLang="ko-KR" sz="11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aseline="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sz="1100" baseline="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801688"/>
            <a:ext cx="4543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COLNAME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kumimoji="0" lang="ko-KR" altLang="en-US" sz="11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비교후</a:t>
            </a:r>
            <a:endParaRPr kumimoji="0" lang="en-US" altLang="ko-KR" sz="11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aseline="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sz="1100" baseline="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" y="1301700"/>
            <a:ext cx="7924800" cy="412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" y="-136865"/>
            <a:ext cx="10058400" cy="55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COLNAME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kumimoji="0" lang="ko-KR" altLang="en-US" sz="11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비교후</a:t>
            </a:r>
            <a:endParaRPr kumimoji="0" lang="en-US" altLang="ko-KR" sz="11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aseline="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sz="1100" baseline="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" y="766763"/>
            <a:ext cx="2495550" cy="13811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753269"/>
            <a:ext cx="28384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167" y="490905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실행코드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489" y="1921594"/>
            <a:ext cx="1836535" cy="26519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2620963"/>
            <a:ext cx="17176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COLNAME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kumimoji="0" lang="ko-KR" altLang="en-US" sz="1100" b="0" i="0" u="none" strike="noStrike" cap="none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비교후</a:t>
            </a:r>
            <a:endParaRPr kumimoji="0" lang="en-US" altLang="ko-KR" sz="1100" b="0" i="0" u="none" strike="noStrike" cap="none" normalizeH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aseline="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sz="1100" baseline="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추가한다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3" y="1323919"/>
            <a:ext cx="4200525" cy="3324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7" y="1588"/>
            <a:ext cx="8914290" cy="56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504" y="446455"/>
            <a:ext cx="1957267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느낀점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0EBA0D2F-82EF-475D-A39E-D4ACC3550E65}"/>
              </a:ext>
            </a:extLst>
          </p:cNvPr>
          <p:cNvSpPr>
            <a:spLocks noEditPoints="1"/>
          </p:cNvSpPr>
          <p:nvPr/>
        </p:nvSpPr>
        <p:spPr bwMode="auto">
          <a:xfrm>
            <a:off x="2178050" y="2201863"/>
            <a:ext cx="422275" cy="419100"/>
          </a:xfrm>
          <a:custGeom>
            <a:avLst/>
            <a:gdLst>
              <a:gd name="T0" fmla="*/ 266 w 266"/>
              <a:gd name="T1" fmla="*/ 264 h 264"/>
              <a:gd name="T2" fmla="*/ 208 w 266"/>
              <a:gd name="T3" fmla="*/ 264 h 264"/>
              <a:gd name="T4" fmla="*/ 184 w 266"/>
              <a:gd name="T5" fmla="*/ 204 h 264"/>
              <a:gd name="T6" fmla="*/ 80 w 266"/>
              <a:gd name="T7" fmla="*/ 204 h 264"/>
              <a:gd name="T8" fmla="*/ 58 w 266"/>
              <a:gd name="T9" fmla="*/ 264 h 264"/>
              <a:gd name="T10" fmla="*/ 0 w 266"/>
              <a:gd name="T11" fmla="*/ 264 h 264"/>
              <a:gd name="T12" fmla="*/ 104 w 266"/>
              <a:gd name="T13" fmla="*/ 0 h 264"/>
              <a:gd name="T14" fmla="*/ 160 w 266"/>
              <a:gd name="T15" fmla="*/ 0 h 264"/>
              <a:gd name="T16" fmla="*/ 266 w 266"/>
              <a:gd name="T17" fmla="*/ 264 h 264"/>
              <a:gd name="T18" fmla="*/ 168 w 266"/>
              <a:gd name="T19" fmla="*/ 158 h 264"/>
              <a:gd name="T20" fmla="*/ 132 w 266"/>
              <a:gd name="T21" fmla="*/ 60 h 264"/>
              <a:gd name="T22" fmla="*/ 96 w 266"/>
              <a:gd name="T23" fmla="*/ 158 h 264"/>
              <a:gd name="T24" fmla="*/ 168 w 266"/>
              <a:gd name="T25" fmla="*/ 15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6" h="264">
                <a:moveTo>
                  <a:pt x="266" y="264"/>
                </a:moveTo>
                <a:lnTo>
                  <a:pt x="208" y="264"/>
                </a:lnTo>
                <a:lnTo>
                  <a:pt x="184" y="204"/>
                </a:lnTo>
                <a:lnTo>
                  <a:pt x="80" y="204"/>
                </a:lnTo>
                <a:lnTo>
                  <a:pt x="58" y="264"/>
                </a:lnTo>
                <a:lnTo>
                  <a:pt x="0" y="264"/>
                </a:lnTo>
                <a:lnTo>
                  <a:pt x="104" y="0"/>
                </a:lnTo>
                <a:lnTo>
                  <a:pt x="160" y="0"/>
                </a:lnTo>
                <a:lnTo>
                  <a:pt x="266" y="264"/>
                </a:lnTo>
                <a:close/>
                <a:moveTo>
                  <a:pt x="168" y="158"/>
                </a:moveTo>
                <a:lnTo>
                  <a:pt x="132" y="60"/>
                </a:lnTo>
                <a:lnTo>
                  <a:pt x="96" y="158"/>
                </a:lnTo>
                <a:lnTo>
                  <a:pt x="16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1CF555AE-7082-4918-8D3E-76A403727AB5}"/>
              </a:ext>
            </a:extLst>
          </p:cNvPr>
          <p:cNvSpPr>
            <a:spLocks noEditPoints="1"/>
          </p:cNvSpPr>
          <p:nvPr/>
        </p:nvSpPr>
        <p:spPr bwMode="auto">
          <a:xfrm>
            <a:off x="4673600" y="2176463"/>
            <a:ext cx="393700" cy="466725"/>
          </a:xfrm>
          <a:custGeom>
            <a:avLst/>
            <a:gdLst>
              <a:gd name="T0" fmla="*/ 118 w 248"/>
              <a:gd name="T1" fmla="*/ 0 h 294"/>
              <a:gd name="T2" fmla="*/ 150 w 248"/>
              <a:gd name="T3" fmla="*/ 0 h 294"/>
              <a:gd name="T4" fmla="*/ 170 w 248"/>
              <a:gd name="T5" fmla="*/ 2 h 294"/>
              <a:gd name="T6" fmla="*/ 202 w 248"/>
              <a:gd name="T7" fmla="*/ 14 h 294"/>
              <a:gd name="T8" fmla="*/ 214 w 248"/>
              <a:gd name="T9" fmla="*/ 26 h 294"/>
              <a:gd name="T10" fmla="*/ 224 w 248"/>
              <a:gd name="T11" fmla="*/ 40 h 294"/>
              <a:gd name="T12" fmla="*/ 230 w 248"/>
              <a:gd name="T13" fmla="*/ 56 h 294"/>
              <a:gd name="T14" fmla="*/ 234 w 248"/>
              <a:gd name="T15" fmla="*/ 74 h 294"/>
              <a:gd name="T16" fmla="*/ 230 w 248"/>
              <a:gd name="T17" fmla="*/ 94 h 294"/>
              <a:gd name="T18" fmla="*/ 222 w 248"/>
              <a:gd name="T19" fmla="*/ 112 h 294"/>
              <a:gd name="T20" fmla="*/ 216 w 248"/>
              <a:gd name="T21" fmla="*/ 120 h 294"/>
              <a:gd name="T22" fmla="*/ 200 w 248"/>
              <a:gd name="T23" fmla="*/ 134 h 294"/>
              <a:gd name="T24" fmla="*/ 192 w 248"/>
              <a:gd name="T25" fmla="*/ 138 h 294"/>
              <a:gd name="T26" fmla="*/ 216 w 248"/>
              <a:gd name="T27" fmla="*/ 148 h 294"/>
              <a:gd name="T28" fmla="*/ 234 w 248"/>
              <a:gd name="T29" fmla="*/ 164 h 294"/>
              <a:gd name="T30" fmla="*/ 240 w 248"/>
              <a:gd name="T31" fmla="*/ 174 h 294"/>
              <a:gd name="T32" fmla="*/ 246 w 248"/>
              <a:gd name="T33" fmla="*/ 196 h 294"/>
              <a:gd name="T34" fmla="*/ 248 w 248"/>
              <a:gd name="T35" fmla="*/ 210 h 294"/>
              <a:gd name="T36" fmla="*/ 238 w 248"/>
              <a:gd name="T37" fmla="*/ 248 h 294"/>
              <a:gd name="T38" fmla="*/ 234 w 248"/>
              <a:gd name="T39" fmla="*/ 258 h 294"/>
              <a:gd name="T40" fmla="*/ 220 w 248"/>
              <a:gd name="T41" fmla="*/ 272 h 294"/>
              <a:gd name="T42" fmla="*/ 212 w 248"/>
              <a:gd name="T43" fmla="*/ 278 h 294"/>
              <a:gd name="T44" fmla="*/ 194 w 248"/>
              <a:gd name="T45" fmla="*/ 288 h 294"/>
              <a:gd name="T46" fmla="*/ 172 w 248"/>
              <a:gd name="T47" fmla="*/ 292 h 294"/>
              <a:gd name="T48" fmla="*/ 148 w 248"/>
              <a:gd name="T49" fmla="*/ 294 h 294"/>
              <a:gd name="T50" fmla="*/ 0 w 248"/>
              <a:gd name="T51" fmla="*/ 294 h 294"/>
              <a:gd name="T52" fmla="*/ 60 w 248"/>
              <a:gd name="T53" fmla="*/ 48 h 294"/>
              <a:gd name="T54" fmla="*/ 100 w 248"/>
              <a:gd name="T55" fmla="*/ 118 h 294"/>
              <a:gd name="T56" fmla="*/ 142 w 248"/>
              <a:gd name="T57" fmla="*/ 116 h 294"/>
              <a:gd name="T58" fmla="*/ 156 w 248"/>
              <a:gd name="T59" fmla="*/ 112 h 294"/>
              <a:gd name="T60" fmla="*/ 166 w 248"/>
              <a:gd name="T61" fmla="*/ 106 h 294"/>
              <a:gd name="T62" fmla="*/ 174 w 248"/>
              <a:gd name="T63" fmla="*/ 96 h 294"/>
              <a:gd name="T64" fmla="*/ 176 w 248"/>
              <a:gd name="T65" fmla="*/ 82 h 294"/>
              <a:gd name="T66" fmla="*/ 168 w 248"/>
              <a:gd name="T67" fmla="*/ 60 h 294"/>
              <a:gd name="T68" fmla="*/ 164 w 248"/>
              <a:gd name="T69" fmla="*/ 56 h 294"/>
              <a:gd name="T70" fmla="*/ 146 w 248"/>
              <a:gd name="T71" fmla="*/ 50 h 294"/>
              <a:gd name="T72" fmla="*/ 94 w 248"/>
              <a:gd name="T73" fmla="*/ 48 h 294"/>
              <a:gd name="T74" fmla="*/ 60 w 248"/>
              <a:gd name="T75" fmla="*/ 166 h 294"/>
              <a:gd name="T76" fmla="*/ 116 w 248"/>
              <a:gd name="T77" fmla="*/ 246 h 294"/>
              <a:gd name="T78" fmla="*/ 142 w 248"/>
              <a:gd name="T79" fmla="*/ 244 h 294"/>
              <a:gd name="T80" fmla="*/ 156 w 248"/>
              <a:gd name="T81" fmla="*/ 244 h 294"/>
              <a:gd name="T82" fmla="*/ 178 w 248"/>
              <a:gd name="T83" fmla="*/ 232 h 294"/>
              <a:gd name="T84" fmla="*/ 182 w 248"/>
              <a:gd name="T85" fmla="*/ 226 h 294"/>
              <a:gd name="T86" fmla="*/ 186 w 248"/>
              <a:gd name="T87" fmla="*/ 206 h 294"/>
              <a:gd name="T88" fmla="*/ 184 w 248"/>
              <a:gd name="T89" fmla="*/ 194 h 294"/>
              <a:gd name="T90" fmla="*/ 180 w 248"/>
              <a:gd name="T91" fmla="*/ 184 h 294"/>
              <a:gd name="T92" fmla="*/ 162 w 248"/>
              <a:gd name="T93" fmla="*/ 170 h 294"/>
              <a:gd name="T94" fmla="*/ 142 w 248"/>
              <a:gd name="T95" fmla="*/ 168 h 294"/>
              <a:gd name="T96" fmla="*/ 60 w 248"/>
              <a:gd name="T97" fmla="*/ 166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8" h="294">
                <a:moveTo>
                  <a:pt x="0" y="0"/>
                </a:moveTo>
                <a:lnTo>
                  <a:pt x="118" y="0"/>
                </a:lnTo>
                <a:lnTo>
                  <a:pt x="118" y="0"/>
                </a:lnTo>
                <a:lnTo>
                  <a:pt x="150" y="0"/>
                </a:lnTo>
                <a:lnTo>
                  <a:pt x="170" y="2"/>
                </a:lnTo>
                <a:lnTo>
                  <a:pt x="170" y="2"/>
                </a:lnTo>
                <a:lnTo>
                  <a:pt x="186" y="8"/>
                </a:lnTo>
                <a:lnTo>
                  <a:pt x="202" y="14"/>
                </a:lnTo>
                <a:lnTo>
                  <a:pt x="202" y="14"/>
                </a:lnTo>
                <a:lnTo>
                  <a:pt x="214" y="26"/>
                </a:lnTo>
                <a:lnTo>
                  <a:pt x="224" y="40"/>
                </a:lnTo>
                <a:lnTo>
                  <a:pt x="224" y="40"/>
                </a:lnTo>
                <a:lnTo>
                  <a:pt x="228" y="48"/>
                </a:lnTo>
                <a:lnTo>
                  <a:pt x="230" y="56"/>
                </a:lnTo>
                <a:lnTo>
                  <a:pt x="234" y="74"/>
                </a:lnTo>
                <a:lnTo>
                  <a:pt x="234" y="74"/>
                </a:lnTo>
                <a:lnTo>
                  <a:pt x="232" y="84"/>
                </a:lnTo>
                <a:lnTo>
                  <a:pt x="230" y="94"/>
                </a:lnTo>
                <a:lnTo>
                  <a:pt x="226" y="104"/>
                </a:lnTo>
                <a:lnTo>
                  <a:pt x="222" y="112"/>
                </a:lnTo>
                <a:lnTo>
                  <a:pt x="222" y="112"/>
                </a:lnTo>
                <a:lnTo>
                  <a:pt x="216" y="120"/>
                </a:lnTo>
                <a:lnTo>
                  <a:pt x="208" y="128"/>
                </a:lnTo>
                <a:lnTo>
                  <a:pt x="200" y="134"/>
                </a:lnTo>
                <a:lnTo>
                  <a:pt x="192" y="138"/>
                </a:lnTo>
                <a:lnTo>
                  <a:pt x="192" y="138"/>
                </a:lnTo>
                <a:lnTo>
                  <a:pt x="204" y="142"/>
                </a:lnTo>
                <a:lnTo>
                  <a:pt x="216" y="148"/>
                </a:lnTo>
                <a:lnTo>
                  <a:pt x="226" y="156"/>
                </a:lnTo>
                <a:lnTo>
                  <a:pt x="234" y="164"/>
                </a:lnTo>
                <a:lnTo>
                  <a:pt x="234" y="164"/>
                </a:lnTo>
                <a:lnTo>
                  <a:pt x="240" y="174"/>
                </a:lnTo>
                <a:lnTo>
                  <a:pt x="244" y="186"/>
                </a:lnTo>
                <a:lnTo>
                  <a:pt x="246" y="196"/>
                </a:lnTo>
                <a:lnTo>
                  <a:pt x="248" y="210"/>
                </a:lnTo>
                <a:lnTo>
                  <a:pt x="248" y="210"/>
                </a:lnTo>
                <a:lnTo>
                  <a:pt x="246" y="230"/>
                </a:lnTo>
                <a:lnTo>
                  <a:pt x="238" y="248"/>
                </a:lnTo>
                <a:lnTo>
                  <a:pt x="238" y="248"/>
                </a:lnTo>
                <a:lnTo>
                  <a:pt x="234" y="258"/>
                </a:lnTo>
                <a:lnTo>
                  <a:pt x="228" y="266"/>
                </a:lnTo>
                <a:lnTo>
                  <a:pt x="220" y="272"/>
                </a:lnTo>
                <a:lnTo>
                  <a:pt x="212" y="278"/>
                </a:lnTo>
                <a:lnTo>
                  <a:pt x="212" y="278"/>
                </a:lnTo>
                <a:lnTo>
                  <a:pt x="204" y="284"/>
                </a:lnTo>
                <a:lnTo>
                  <a:pt x="194" y="288"/>
                </a:lnTo>
                <a:lnTo>
                  <a:pt x="184" y="290"/>
                </a:lnTo>
                <a:lnTo>
                  <a:pt x="172" y="292"/>
                </a:lnTo>
                <a:lnTo>
                  <a:pt x="172" y="292"/>
                </a:lnTo>
                <a:lnTo>
                  <a:pt x="148" y="294"/>
                </a:lnTo>
                <a:lnTo>
                  <a:pt x="100" y="294"/>
                </a:lnTo>
                <a:lnTo>
                  <a:pt x="0" y="294"/>
                </a:lnTo>
                <a:lnTo>
                  <a:pt x="0" y="0"/>
                </a:lnTo>
                <a:close/>
                <a:moveTo>
                  <a:pt x="60" y="48"/>
                </a:moveTo>
                <a:lnTo>
                  <a:pt x="60" y="118"/>
                </a:lnTo>
                <a:lnTo>
                  <a:pt x="100" y="118"/>
                </a:lnTo>
                <a:lnTo>
                  <a:pt x="100" y="118"/>
                </a:lnTo>
                <a:lnTo>
                  <a:pt x="142" y="116"/>
                </a:lnTo>
                <a:lnTo>
                  <a:pt x="142" y="116"/>
                </a:lnTo>
                <a:lnTo>
                  <a:pt x="156" y="112"/>
                </a:lnTo>
                <a:lnTo>
                  <a:pt x="166" y="106"/>
                </a:lnTo>
                <a:lnTo>
                  <a:pt x="166" y="106"/>
                </a:lnTo>
                <a:lnTo>
                  <a:pt x="170" y="100"/>
                </a:lnTo>
                <a:lnTo>
                  <a:pt x="174" y="96"/>
                </a:lnTo>
                <a:lnTo>
                  <a:pt x="176" y="82"/>
                </a:lnTo>
                <a:lnTo>
                  <a:pt x="176" y="82"/>
                </a:lnTo>
                <a:lnTo>
                  <a:pt x="174" y="70"/>
                </a:lnTo>
                <a:lnTo>
                  <a:pt x="168" y="60"/>
                </a:lnTo>
                <a:lnTo>
                  <a:pt x="168" y="60"/>
                </a:lnTo>
                <a:lnTo>
                  <a:pt x="164" y="56"/>
                </a:lnTo>
                <a:lnTo>
                  <a:pt x="158" y="54"/>
                </a:lnTo>
                <a:lnTo>
                  <a:pt x="146" y="50"/>
                </a:lnTo>
                <a:lnTo>
                  <a:pt x="146" y="50"/>
                </a:lnTo>
                <a:lnTo>
                  <a:pt x="94" y="48"/>
                </a:lnTo>
                <a:lnTo>
                  <a:pt x="60" y="48"/>
                </a:lnTo>
                <a:close/>
                <a:moveTo>
                  <a:pt x="60" y="166"/>
                </a:moveTo>
                <a:lnTo>
                  <a:pt x="60" y="246"/>
                </a:lnTo>
                <a:lnTo>
                  <a:pt x="116" y="246"/>
                </a:lnTo>
                <a:lnTo>
                  <a:pt x="116" y="246"/>
                </a:lnTo>
                <a:lnTo>
                  <a:pt x="142" y="244"/>
                </a:lnTo>
                <a:lnTo>
                  <a:pt x="156" y="244"/>
                </a:lnTo>
                <a:lnTo>
                  <a:pt x="156" y="244"/>
                </a:lnTo>
                <a:lnTo>
                  <a:pt x="168" y="240"/>
                </a:lnTo>
                <a:lnTo>
                  <a:pt x="178" y="232"/>
                </a:lnTo>
                <a:lnTo>
                  <a:pt x="178" y="232"/>
                </a:lnTo>
                <a:lnTo>
                  <a:pt x="182" y="226"/>
                </a:lnTo>
                <a:lnTo>
                  <a:pt x="184" y="220"/>
                </a:lnTo>
                <a:lnTo>
                  <a:pt x="186" y="206"/>
                </a:lnTo>
                <a:lnTo>
                  <a:pt x="186" y="206"/>
                </a:lnTo>
                <a:lnTo>
                  <a:pt x="184" y="194"/>
                </a:lnTo>
                <a:lnTo>
                  <a:pt x="180" y="184"/>
                </a:lnTo>
                <a:lnTo>
                  <a:pt x="180" y="184"/>
                </a:lnTo>
                <a:lnTo>
                  <a:pt x="172" y="176"/>
                </a:lnTo>
                <a:lnTo>
                  <a:pt x="162" y="170"/>
                </a:lnTo>
                <a:lnTo>
                  <a:pt x="162" y="170"/>
                </a:lnTo>
                <a:lnTo>
                  <a:pt x="142" y="168"/>
                </a:lnTo>
                <a:lnTo>
                  <a:pt x="108" y="166"/>
                </a:lnTo>
                <a:lnTo>
                  <a:pt x="60" y="1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17" y="2246769"/>
            <a:ext cx="14394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받아온다</a:t>
            </a: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689" y="1272306"/>
            <a:ext cx="7881735" cy="3710063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491" y="1411209"/>
            <a:ext cx="6360867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 </a:t>
            </a:r>
            <a:r>
              <a:rPr lang="ko-KR" altLang="en-US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출근정체가</a:t>
            </a:r>
            <a:r>
              <a:rPr lang="ko-KR" altLang="en-US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그닥</a:t>
            </a:r>
            <a:r>
              <a:rPr lang="ko-KR" altLang="en-US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심하지않고 오히려 </a:t>
            </a:r>
            <a:r>
              <a:rPr lang="ko-KR" altLang="en-US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점심때가붐빈다</a:t>
            </a:r>
            <a:r>
              <a:rPr lang="ko-KR" altLang="en-US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따라 증편을 계획한다면 점심시간대가 </a:t>
            </a:r>
            <a:r>
              <a:rPr lang="ko-KR" altLang="en-US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더주요할듯</a:t>
            </a:r>
            <a:endParaRPr lang="en-US" altLang="ko-KR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r>
              <a:rPr lang="ko-KR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ko-KR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</a:t>
            </a:r>
            <a:r>
              <a:rPr lang="ko-KR" altLang="en-US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생각</a:t>
            </a: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이상으로 데이터가 불친절하다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순서도 틀림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endParaRPr lang="en-US" altLang="ko-KR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r>
              <a:rPr lang="ko-KR" altLang="en-US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필요한값만</a:t>
            </a: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추가하는것도</a:t>
            </a: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생각보다 쉽지않다</a:t>
            </a:r>
            <a:endParaRPr lang="en-US" altLang="ko-KR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33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DB11A679-AAD7-4362-BBF1-2FB65850ABB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1B618-EFDC-4A2B-B0E2-6A5B2100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52425"/>
            <a:ext cx="9242425" cy="5087938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F6DE-BE11-4A00-B799-DEAD1820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FB5D-84FA-4F95-963A-C11E5B775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4206875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F51AA-747E-4C6E-BA63-4F8C29D37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57175"/>
            <a:ext cx="9242425" cy="5087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9" name="Picture 9">
            <a:extLst>
              <a:ext uri="{FF2B5EF4-FFF2-40B4-BE49-F238E27FC236}">
                <a16:creationId xmlns:a16="http://schemas.microsoft.com/office/drawing/2014/main" id="{65715220-95CE-4EC2-A724-39A1F7C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34975"/>
            <a:ext cx="85979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F35DBA60-C246-4834-9E08-2343D67AE43F}"/>
              </a:ext>
            </a:extLst>
          </p:cNvPr>
          <p:cNvSpPr>
            <a:spLocks/>
          </p:cNvSpPr>
          <p:nvPr/>
        </p:nvSpPr>
        <p:spPr bwMode="auto">
          <a:xfrm>
            <a:off x="9274176" y="4721225"/>
            <a:ext cx="976313" cy="976313"/>
          </a:xfrm>
          <a:custGeom>
            <a:avLst/>
            <a:gdLst>
              <a:gd name="T0" fmla="*/ 0 w 615"/>
              <a:gd name="T1" fmla="*/ 613 h 615"/>
              <a:gd name="T2" fmla="*/ 2 w 615"/>
              <a:gd name="T3" fmla="*/ 0 h 615"/>
              <a:gd name="T4" fmla="*/ 615 w 615"/>
              <a:gd name="T5" fmla="*/ 0 h 615"/>
              <a:gd name="T6" fmla="*/ 615 w 615"/>
              <a:gd name="T7" fmla="*/ 615 h 615"/>
              <a:gd name="T8" fmla="*/ 0 w 615"/>
              <a:gd name="T9" fmla="*/ 61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5" h="615">
                <a:moveTo>
                  <a:pt x="0" y="613"/>
                </a:moveTo>
                <a:lnTo>
                  <a:pt x="2" y="0"/>
                </a:lnTo>
                <a:lnTo>
                  <a:pt x="615" y="0"/>
                </a:lnTo>
                <a:lnTo>
                  <a:pt x="615" y="615"/>
                </a:lnTo>
                <a:lnTo>
                  <a:pt x="0" y="613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54514EB-BD09-48F5-B754-BBE1BF13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1" y="4619625"/>
            <a:ext cx="773113" cy="773113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78AD61E-B3F6-421C-849F-7A5D457C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6" y="4849813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279</Words>
  <Application>Microsoft Office PowerPoint</Application>
  <PresentationFormat>사용자 지정</PresentationFormat>
  <Paragraphs>113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18</cp:revision>
  <dcterms:created xsi:type="dcterms:W3CDTF">2006-08-16T00:00:00Z</dcterms:created>
  <dcterms:modified xsi:type="dcterms:W3CDTF">2024-05-31T07:40:17Z</dcterms:modified>
</cp:coreProperties>
</file>